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126448732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bce69e19e4d00"/>
  </p:sldMasterIdLst>
  <p:sldIdLst>
    <p:sldId xmlns:r="http://schemas.openxmlformats.org/officeDocument/2006/relationships" id="256" r:id="R37dc0c5c7e964792"/>
    <p:sldId xmlns:r="http://schemas.openxmlformats.org/officeDocument/2006/relationships" id="257" r:id="Rd72cca2a44ec41f3"/>
    <p:sldId xmlns:r="http://schemas.openxmlformats.org/officeDocument/2006/relationships" id="258" r:id="R2ee67649556f4edf"/>
    <p:sldId xmlns:r="http://schemas.openxmlformats.org/officeDocument/2006/relationships" id="259" r:id="R2cfb2361b89f49a6"/>
    <p:sldId xmlns:r="http://schemas.openxmlformats.org/officeDocument/2006/relationships" id="260" r:id="R63bf393e43f24080"/>
    <p:sldId xmlns:r="http://schemas.openxmlformats.org/officeDocument/2006/relationships" id="261" r:id="R5098e4e65ea74a85"/>
    <p:sldId xmlns:r="http://schemas.openxmlformats.org/officeDocument/2006/relationships" id="262" r:id="Rb766d145a321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bce69e19e4d00" /><Relationship Type="http://schemas.openxmlformats.org/officeDocument/2006/relationships/slide" Target="/ppt/slides/slide1.xml" Id="R37dc0c5c7e964792" /><Relationship Type="http://schemas.openxmlformats.org/officeDocument/2006/relationships/slide" Target="/ppt/slides/slide2.xml" Id="Rd72cca2a44ec41f3" /><Relationship Type="http://schemas.openxmlformats.org/officeDocument/2006/relationships/slide" Target="/ppt/slides/slide3.xml" Id="R2ee67649556f4edf" /><Relationship Type="http://schemas.openxmlformats.org/officeDocument/2006/relationships/slide" Target="/ppt/slides/slide4.xml" Id="R2cfb2361b89f49a6" /><Relationship Type="http://schemas.openxmlformats.org/officeDocument/2006/relationships/slide" Target="/ppt/slides/slide5.xml" Id="R63bf393e43f24080" /><Relationship Type="http://schemas.openxmlformats.org/officeDocument/2006/relationships/slide" Target="/ppt/slides/slide6.xml" Id="R5098e4e65ea74a85" /><Relationship Type="http://schemas.openxmlformats.org/officeDocument/2006/relationships/slide" Target="/ppt/slides/slide7.xml" Id="Rb766d145a321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12d4d64e0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c1ae0f7924b29" /><Relationship Type="http://schemas.openxmlformats.org/officeDocument/2006/relationships/theme" Target="/ppt/slideMasters/theme/theme1.xml" Id="R219eb2598802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c1ae0f792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2236a121b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0fed19d60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242a372c8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5ce53d9e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644bc138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b9c88675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c873b1ac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BYKLE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BYKLE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BYKLE BYGG AS ble etablert [år] og holder til i Bykle.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BYKLE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BYKLE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BYKLE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11 186 332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1 389 390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BYKLE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CARMA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HOSLEMO HELGE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BYKLE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4754 Bykle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922 169 861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BYKLE BYGG AS</a:t>
            </a:r>
          </a:p>
        </p:txBody>
      </p:sp>
    </p:spTree>
  </p:cSld>
  <p:clrMapOvr>
    <a:masterClrMapping xmlns:a="http://schemas.openxmlformats.org/drawingml/2006/main"/>
  </p:clrMapOvr>
</p:sld>
</file>