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0c561b053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ee11dd1d34033"/>
  </p:sldMasterIdLst>
  <p:sldIdLst>
    <p:sldId xmlns:r="http://schemas.openxmlformats.org/officeDocument/2006/relationships" id="256" r:id="R2db5637f16134b97"/>
    <p:sldId xmlns:r="http://schemas.openxmlformats.org/officeDocument/2006/relationships" id="257" r:id="R4ab97e77ad834cff"/>
    <p:sldId xmlns:r="http://schemas.openxmlformats.org/officeDocument/2006/relationships" id="258" r:id="Re18f6b8188584627"/>
    <p:sldId xmlns:r="http://schemas.openxmlformats.org/officeDocument/2006/relationships" id="259" r:id="R891571b006924885"/>
    <p:sldId xmlns:r="http://schemas.openxmlformats.org/officeDocument/2006/relationships" id="260" r:id="R2b2c560f107844c2"/>
    <p:sldId xmlns:r="http://schemas.openxmlformats.org/officeDocument/2006/relationships" id="261" r:id="R17bbc10cd5f047ff"/>
    <p:sldId xmlns:r="http://schemas.openxmlformats.org/officeDocument/2006/relationships" id="262" r:id="R711d17521ac4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ee11dd1d34033" /><Relationship Type="http://schemas.openxmlformats.org/officeDocument/2006/relationships/slide" Target="/ppt/slides/slide1.xml" Id="R2db5637f16134b97" /><Relationship Type="http://schemas.openxmlformats.org/officeDocument/2006/relationships/slide" Target="/ppt/slides/slide2.xml" Id="R4ab97e77ad834cff" /><Relationship Type="http://schemas.openxmlformats.org/officeDocument/2006/relationships/slide" Target="/ppt/slides/slide3.xml" Id="Re18f6b8188584627" /><Relationship Type="http://schemas.openxmlformats.org/officeDocument/2006/relationships/slide" Target="/ppt/slides/slide4.xml" Id="R891571b006924885" /><Relationship Type="http://schemas.openxmlformats.org/officeDocument/2006/relationships/slide" Target="/ppt/slides/slide5.xml" Id="R2b2c560f107844c2" /><Relationship Type="http://schemas.openxmlformats.org/officeDocument/2006/relationships/slide" Target="/ppt/slides/slide6.xml" Id="R17bbc10cd5f047ff" /><Relationship Type="http://schemas.openxmlformats.org/officeDocument/2006/relationships/slide" Target="/ppt/slides/slide7.xml" Id="R711d17521ac4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dd5de3a26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dd5e57104442" /><Relationship Type="http://schemas.openxmlformats.org/officeDocument/2006/relationships/theme" Target="/ppt/slideMasters/theme/theme1.xml" Id="R5f9c61f29a30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8dd5e5710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281136a2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480b748c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39aed122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f5406df2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1280764c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6e786265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9291aea8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WINSNES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WINSNES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15 727 647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Staurvin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922 171 149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WINSNES AS</a:t>
            </a:r>
          </a:p>
        </p:txBody>
      </p:sp>
    </p:spTree>
  </p:cSld>
  <p:clrMapOvr>
    <a:masterClrMapping xmlns:a="http://schemas.openxmlformats.org/drawingml/2006/main"/>
  </p:clrMapOvr>
</p:sld>
</file>