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afa3f6db0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22dfb279e4bcd"/>
  </p:sldMasterIdLst>
  <p:sldIdLst>
    <p:sldId xmlns:r="http://schemas.openxmlformats.org/officeDocument/2006/relationships" id="256" r:id="R81db07db8ae74ae9"/>
    <p:sldId xmlns:r="http://schemas.openxmlformats.org/officeDocument/2006/relationships" id="257" r:id="Ree1d63bf70c84813"/>
    <p:sldId xmlns:r="http://schemas.openxmlformats.org/officeDocument/2006/relationships" id="258" r:id="R11f2a3fbd8464817"/>
    <p:sldId xmlns:r="http://schemas.openxmlformats.org/officeDocument/2006/relationships" id="259" r:id="Ra036b06c55074bbd"/>
    <p:sldId xmlns:r="http://schemas.openxmlformats.org/officeDocument/2006/relationships" id="260" r:id="R220c185ea4f848bd"/>
    <p:sldId xmlns:r="http://schemas.openxmlformats.org/officeDocument/2006/relationships" id="261" r:id="R2d45116945334b5d"/>
    <p:sldId xmlns:r="http://schemas.openxmlformats.org/officeDocument/2006/relationships" id="262" r:id="Rb73d8a536455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22dfb279e4bcd" /><Relationship Type="http://schemas.openxmlformats.org/officeDocument/2006/relationships/slide" Target="/ppt/slides/slide1.xml" Id="R81db07db8ae74ae9" /><Relationship Type="http://schemas.openxmlformats.org/officeDocument/2006/relationships/slide" Target="/ppt/slides/slide2.xml" Id="Ree1d63bf70c84813" /><Relationship Type="http://schemas.openxmlformats.org/officeDocument/2006/relationships/slide" Target="/ppt/slides/slide3.xml" Id="R11f2a3fbd8464817" /><Relationship Type="http://schemas.openxmlformats.org/officeDocument/2006/relationships/slide" Target="/ppt/slides/slide4.xml" Id="Ra036b06c55074bbd" /><Relationship Type="http://schemas.openxmlformats.org/officeDocument/2006/relationships/slide" Target="/ppt/slides/slide5.xml" Id="R220c185ea4f848bd" /><Relationship Type="http://schemas.openxmlformats.org/officeDocument/2006/relationships/slide" Target="/ppt/slides/slide6.xml" Id="R2d45116945334b5d" /><Relationship Type="http://schemas.openxmlformats.org/officeDocument/2006/relationships/slide" Target="/ppt/slides/slide7.xml" Id="Rb73d8a536455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e7c442152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59b6e94c24aea" /><Relationship Type="http://schemas.openxmlformats.org/officeDocument/2006/relationships/theme" Target="/ppt/slideMasters/theme/theme1.xml" Id="Racfd1d6c1fee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59b6e94c2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c79395ff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27600413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797e535b3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4dd818dd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a5589a05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340fa103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2922f21c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NAMSSKOGANBYGG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NAMSSKOGANBYGG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32 741 777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NAMSSKOGANBYGG AS</a:t>
            </a:r>
          </a:p>
        </p:txBody>
      </p:sp>
    </p:spTree>
  </p:cSld>
  <p:clrMapOvr>
    <a:masterClrMapping xmlns:a="http://schemas.openxmlformats.org/drawingml/2006/main"/>
  </p:clrMapOvr>
</p:sld>
</file>