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c36c40869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e227b4c52409b"/>
  </p:sldMasterIdLst>
  <p:sldIdLst>
    <p:sldId xmlns:r="http://schemas.openxmlformats.org/officeDocument/2006/relationships" id="256" r:id="R3d18ea92cc794552"/>
    <p:sldId xmlns:r="http://schemas.openxmlformats.org/officeDocument/2006/relationships" id="257" r:id="Rf0d1f19a7cbe4692"/>
    <p:sldId xmlns:r="http://schemas.openxmlformats.org/officeDocument/2006/relationships" id="258" r:id="R1cd755b821984e84"/>
    <p:sldId xmlns:r="http://schemas.openxmlformats.org/officeDocument/2006/relationships" id="259" r:id="R2742ee4e03094085"/>
    <p:sldId xmlns:r="http://schemas.openxmlformats.org/officeDocument/2006/relationships" id="260" r:id="R8865474131b946af"/>
    <p:sldId xmlns:r="http://schemas.openxmlformats.org/officeDocument/2006/relationships" id="261" r:id="R7e02eb64ab694e22"/>
    <p:sldId xmlns:r="http://schemas.openxmlformats.org/officeDocument/2006/relationships" id="262" r:id="R2f4a8cf4022b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e227b4c52409b" /><Relationship Type="http://schemas.openxmlformats.org/officeDocument/2006/relationships/slide" Target="/ppt/slides/slide1.xml" Id="R3d18ea92cc794552" /><Relationship Type="http://schemas.openxmlformats.org/officeDocument/2006/relationships/slide" Target="/ppt/slides/slide2.xml" Id="Rf0d1f19a7cbe4692" /><Relationship Type="http://schemas.openxmlformats.org/officeDocument/2006/relationships/slide" Target="/ppt/slides/slide3.xml" Id="R1cd755b821984e84" /><Relationship Type="http://schemas.openxmlformats.org/officeDocument/2006/relationships/slide" Target="/ppt/slides/slide4.xml" Id="R2742ee4e03094085" /><Relationship Type="http://schemas.openxmlformats.org/officeDocument/2006/relationships/slide" Target="/ppt/slides/slide5.xml" Id="R8865474131b946af" /><Relationship Type="http://schemas.openxmlformats.org/officeDocument/2006/relationships/slide" Target="/ppt/slides/slide6.xml" Id="R7e02eb64ab694e22" /><Relationship Type="http://schemas.openxmlformats.org/officeDocument/2006/relationships/slide" Target="/ppt/slides/slide7.xml" Id="R2f4a8cf4022b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e22ddfee3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a2da0bb340f5" /><Relationship Type="http://schemas.openxmlformats.org/officeDocument/2006/relationships/theme" Target="/ppt/slideMasters/theme/theme1.xml" Id="R3abc2d7b1003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aa2da0bb3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6b6b5a83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b47c39dc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42a146aa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10ae8395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dc1494b0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8deb7ee2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1d5a761c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SMEBBS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SMEBBS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SMEBYE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5026, Bernt Balchens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