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822484736445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88454e21ba42d9"/>
  </p:sldMasterIdLst>
  <p:sldIdLst>
    <p:sldId xmlns:r="http://schemas.openxmlformats.org/officeDocument/2006/relationships" id="256" r:id="Rb3065b0c1ab34bcf"/>
    <p:sldId xmlns:r="http://schemas.openxmlformats.org/officeDocument/2006/relationships" id="257" r:id="R04fbcad61cd64dca"/>
    <p:sldId xmlns:r="http://schemas.openxmlformats.org/officeDocument/2006/relationships" id="258" r:id="Rc8c7b601e24346c2"/>
    <p:sldId xmlns:r="http://schemas.openxmlformats.org/officeDocument/2006/relationships" id="259" r:id="R32b95fcc63c746ad"/>
    <p:sldId xmlns:r="http://schemas.openxmlformats.org/officeDocument/2006/relationships" id="260" r:id="R982e0e39424a41e3"/>
    <p:sldId xmlns:r="http://schemas.openxmlformats.org/officeDocument/2006/relationships" id="261" r:id="Rec6ee223f4f04685"/>
    <p:sldId xmlns:r="http://schemas.openxmlformats.org/officeDocument/2006/relationships" id="262" r:id="Rb7128cba3e4b44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88454e21ba42d9" /><Relationship Type="http://schemas.openxmlformats.org/officeDocument/2006/relationships/slide" Target="/ppt/slides/slide1.xml" Id="Rb3065b0c1ab34bcf" /><Relationship Type="http://schemas.openxmlformats.org/officeDocument/2006/relationships/slide" Target="/ppt/slides/slide2.xml" Id="R04fbcad61cd64dca" /><Relationship Type="http://schemas.openxmlformats.org/officeDocument/2006/relationships/slide" Target="/ppt/slides/slide3.xml" Id="Rc8c7b601e24346c2" /><Relationship Type="http://schemas.openxmlformats.org/officeDocument/2006/relationships/slide" Target="/ppt/slides/slide4.xml" Id="R32b95fcc63c746ad" /><Relationship Type="http://schemas.openxmlformats.org/officeDocument/2006/relationships/slide" Target="/ppt/slides/slide5.xml" Id="R982e0e39424a41e3" /><Relationship Type="http://schemas.openxmlformats.org/officeDocument/2006/relationships/slide" Target="/ppt/slides/slide6.xml" Id="Rec6ee223f4f04685" /><Relationship Type="http://schemas.openxmlformats.org/officeDocument/2006/relationships/slide" Target="/ppt/slides/slide7.xml" Id="Rb7128cba3e4b44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4ff5b6120843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7aaf07d9ce437b" /><Relationship Type="http://schemas.openxmlformats.org/officeDocument/2006/relationships/theme" Target="/ppt/slideMasters/theme/theme1.xml" Id="Rfba9b0988d534a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7aaf07d9ce43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22bc37406f4a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e631db742046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6a905a668848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e5cf565424e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663d7c05c24e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b21a840bf843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65ec1156164c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RØSTE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RØSTE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RØSTE REGNSKAP AS ble etablert [år] og holder til i Lena.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RØSTE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RØSTE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RØSTE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1 741 304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63 812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38 653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393 414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RØSTE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KARI RØSTE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RØSTE MARTHE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RØSTE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Pløyenvegen 160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2850 Lena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922 176 973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RØSTE REGNSKAP AS</a:t>
            </a:r>
          </a:p>
        </p:txBody>
      </p:sp>
    </p:spTree>
  </p:cSld>
  <p:clrMapOvr>
    <a:masterClrMapping xmlns:a="http://schemas.openxmlformats.org/drawingml/2006/main"/>
  </p:clrMapOvr>
</p:sld>
</file>