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f12c9f315249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59cc8712334991"/>
  </p:sldMasterIdLst>
  <p:sldIdLst>
    <p:sldId xmlns:r="http://schemas.openxmlformats.org/officeDocument/2006/relationships" id="256" r:id="R40cfd1aadff64efd"/>
    <p:sldId xmlns:r="http://schemas.openxmlformats.org/officeDocument/2006/relationships" id="257" r:id="R3689558756dd4ded"/>
    <p:sldId xmlns:r="http://schemas.openxmlformats.org/officeDocument/2006/relationships" id="258" r:id="R006f61da04fb4772"/>
    <p:sldId xmlns:r="http://schemas.openxmlformats.org/officeDocument/2006/relationships" id="259" r:id="R641fe26c1516449c"/>
    <p:sldId xmlns:r="http://schemas.openxmlformats.org/officeDocument/2006/relationships" id="260" r:id="R94ed21aab2364a4f"/>
    <p:sldId xmlns:r="http://schemas.openxmlformats.org/officeDocument/2006/relationships" id="261" r:id="Rc781dfec420d49e4"/>
    <p:sldId xmlns:r="http://schemas.openxmlformats.org/officeDocument/2006/relationships" id="262" r:id="R23d0a21f5a5a43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9cc8712334991" /><Relationship Type="http://schemas.openxmlformats.org/officeDocument/2006/relationships/slide" Target="/ppt/slides/slide1.xml" Id="R40cfd1aadff64efd" /><Relationship Type="http://schemas.openxmlformats.org/officeDocument/2006/relationships/slide" Target="/ppt/slides/slide2.xml" Id="R3689558756dd4ded" /><Relationship Type="http://schemas.openxmlformats.org/officeDocument/2006/relationships/slide" Target="/ppt/slides/slide3.xml" Id="R006f61da04fb4772" /><Relationship Type="http://schemas.openxmlformats.org/officeDocument/2006/relationships/slide" Target="/ppt/slides/slide4.xml" Id="R641fe26c1516449c" /><Relationship Type="http://schemas.openxmlformats.org/officeDocument/2006/relationships/slide" Target="/ppt/slides/slide5.xml" Id="R94ed21aab2364a4f" /><Relationship Type="http://schemas.openxmlformats.org/officeDocument/2006/relationships/slide" Target="/ppt/slides/slide6.xml" Id="Rc781dfec420d49e4" /><Relationship Type="http://schemas.openxmlformats.org/officeDocument/2006/relationships/slide" Target="/ppt/slides/slide7.xml" Id="R23d0a21f5a5a43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bac91b6f9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749666d604b8a" /><Relationship Type="http://schemas.openxmlformats.org/officeDocument/2006/relationships/theme" Target="/ppt/slideMasters/theme/theme1.xml" Id="R0cf800f21140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e749666d604b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18f84451549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01a838bc04a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8d258e6c947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b4b6088a545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8f52683694f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6f615922c4a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77c87ddd74d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MAYA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1 267 813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5 498 499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13 763 991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MAJKOWSKA KATARZYNA ANNA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MAJKOWSKI KAMIL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922 178 275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MAYA HOLDING AS</a:t>
            </a:r>
          </a:p>
        </p:txBody>
      </p:sp>
    </p:spTree>
  </p:cSld>
  <p:clrMapOvr>
    <a:masterClrMapping xmlns:a="http://schemas.openxmlformats.org/drawingml/2006/main"/>
  </p:clrMapOvr>
</p:sld>
</file>