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7c50d1119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c89ceb2ac4eaf"/>
  </p:sldMasterIdLst>
  <p:sldIdLst>
    <p:sldId xmlns:r="http://schemas.openxmlformats.org/officeDocument/2006/relationships" id="256" r:id="R9abb3f4b2cee4e40"/>
    <p:sldId xmlns:r="http://schemas.openxmlformats.org/officeDocument/2006/relationships" id="257" r:id="Reb27630604b64f57"/>
    <p:sldId xmlns:r="http://schemas.openxmlformats.org/officeDocument/2006/relationships" id="258" r:id="R8bf04ca2195b4410"/>
    <p:sldId xmlns:r="http://schemas.openxmlformats.org/officeDocument/2006/relationships" id="259" r:id="Rf063632a0b2c462f"/>
    <p:sldId xmlns:r="http://schemas.openxmlformats.org/officeDocument/2006/relationships" id="260" r:id="R6c6137f4bd054bff"/>
    <p:sldId xmlns:r="http://schemas.openxmlformats.org/officeDocument/2006/relationships" id="261" r:id="R7fc4f2697237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c89ceb2ac4eaf" /><Relationship Type="http://schemas.openxmlformats.org/officeDocument/2006/relationships/slide" Target="/ppt/slides/slide1.xml" Id="R9abb3f4b2cee4e40" /><Relationship Type="http://schemas.openxmlformats.org/officeDocument/2006/relationships/slide" Target="/ppt/slides/slide2.xml" Id="Reb27630604b64f57" /><Relationship Type="http://schemas.openxmlformats.org/officeDocument/2006/relationships/slide" Target="/ppt/slides/slide3.xml" Id="R8bf04ca2195b4410" /><Relationship Type="http://schemas.openxmlformats.org/officeDocument/2006/relationships/slide" Target="/ppt/slides/slide4.xml" Id="Rf063632a0b2c462f" /><Relationship Type="http://schemas.openxmlformats.org/officeDocument/2006/relationships/slide" Target="/ppt/slides/slide5.xml" Id="R6c6137f4bd054bff" /><Relationship Type="http://schemas.openxmlformats.org/officeDocument/2006/relationships/slide" Target="/ppt/slides/slide6.xml" Id="R7fc4f2697237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a40e5d752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569ca7a144d5c" /><Relationship Type="http://schemas.openxmlformats.org/officeDocument/2006/relationships/theme" Target="/ppt/slideMasters/theme/theme1.xml" Id="R110b6aad2b74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569ca7a14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bde187cb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e5a736c9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367cbbff5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891df6cc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5f29f80b0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0fff161b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LAKAS INVEST AS</a:t>
            </a:r>
          </a:p>
        </p:txBody>
      </p:sp>
    </p:spTree>
  </p:cSld>
  <p:clrMapOvr>
    <a:masterClrMapping xmlns:a="http://schemas.openxmlformats.org/drawingml/2006/main"/>
  </p:clrMapOvr>
</p:sld>
</file>