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deb6bcbd8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5ae0b1af84e10"/>
  </p:sldMasterIdLst>
  <p:sldIdLst>
    <p:sldId xmlns:r="http://schemas.openxmlformats.org/officeDocument/2006/relationships" id="256" r:id="R34e24ee885c14aeb"/>
    <p:sldId xmlns:r="http://schemas.openxmlformats.org/officeDocument/2006/relationships" id="257" r:id="R5d6d8e3ab805495d"/>
    <p:sldId xmlns:r="http://schemas.openxmlformats.org/officeDocument/2006/relationships" id="258" r:id="R5101fdf9d5374fb0"/>
    <p:sldId xmlns:r="http://schemas.openxmlformats.org/officeDocument/2006/relationships" id="259" r:id="Rbcdc184fe41c48b9"/>
    <p:sldId xmlns:r="http://schemas.openxmlformats.org/officeDocument/2006/relationships" id="260" r:id="R79486c6b619d4d67"/>
    <p:sldId xmlns:r="http://schemas.openxmlformats.org/officeDocument/2006/relationships" id="261" r:id="R586f403f1d7a4518"/>
    <p:sldId xmlns:r="http://schemas.openxmlformats.org/officeDocument/2006/relationships" id="262" r:id="R98ccd7efc7ff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5ae0b1af84e10" /><Relationship Type="http://schemas.openxmlformats.org/officeDocument/2006/relationships/slide" Target="/ppt/slides/slide1.xml" Id="R34e24ee885c14aeb" /><Relationship Type="http://schemas.openxmlformats.org/officeDocument/2006/relationships/slide" Target="/ppt/slides/slide2.xml" Id="R5d6d8e3ab805495d" /><Relationship Type="http://schemas.openxmlformats.org/officeDocument/2006/relationships/slide" Target="/ppt/slides/slide3.xml" Id="R5101fdf9d5374fb0" /><Relationship Type="http://schemas.openxmlformats.org/officeDocument/2006/relationships/slide" Target="/ppt/slides/slide4.xml" Id="Rbcdc184fe41c48b9" /><Relationship Type="http://schemas.openxmlformats.org/officeDocument/2006/relationships/slide" Target="/ppt/slides/slide5.xml" Id="R79486c6b619d4d67" /><Relationship Type="http://schemas.openxmlformats.org/officeDocument/2006/relationships/slide" Target="/ppt/slides/slide6.xml" Id="R586f403f1d7a4518" /><Relationship Type="http://schemas.openxmlformats.org/officeDocument/2006/relationships/slide" Target="/ppt/slides/slide7.xml" Id="R98ccd7efc7ff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6cb2fd6f4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502939234db9" /><Relationship Type="http://schemas.openxmlformats.org/officeDocument/2006/relationships/theme" Target="/ppt/slideMasters/theme/theme1.xml" Id="R05a8a766bec8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c50293923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0cca4486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4f5f1fdc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630ef4ce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d5daf3d1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2295a152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7046107af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38328796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LAKAS INVEST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43 298 951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43 414 885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MONICA DALE STOKKE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OVE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DALE NAUSTHELLER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ANDRE DALE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