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181c83d35e41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6ee94d2a614e3e"/>
  </p:sldMasterIdLst>
  <p:sldIdLst>
    <p:sldId xmlns:r="http://schemas.openxmlformats.org/officeDocument/2006/relationships" id="256" r:id="Rd438e6e69cc04262"/>
    <p:sldId xmlns:r="http://schemas.openxmlformats.org/officeDocument/2006/relationships" id="257" r:id="R3cdd6b6281ad407d"/>
    <p:sldId xmlns:r="http://schemas.openxmlformats.org/officeDocument/2006/relationships" id="258" r:id="R50fa8e98780847eb"/>
    <p:sldId xmlns:r="http://schemas.openxmlformats.org/officeDocument/2006/relationships" id="259" r:id="R9b041e084f5b4ddf"/>
    <p:sldId xmlns:r="http://schemas.openxmlformats.org/officeDocument/2006/relationships" id="260" r:id="R13b1b780108642bd"/>
    <p:sldId xmlns:r="http://schemas.openxmlformats.org/officeDocument/2006/relationships" id="261" r:id="R8c7b8b3139d74150"/>
    <p:sldId xmlns:r="http://schemas.openxmlformats.org/officeDocument/2006/relationships" id="262" r:id="R0de99182146d42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ee94d2a614e3e" /><Relationship Type="http://schemas.openxmlformats.org/officeDocument/2006/relationships/slide" Target="/ppt/slides/slide1.xml" Id="Rd438e6e69cc04262" /><Relationship Type="http://schemas.openxmlformats.org/officeDocument/2006/relationships/slide" Target="/ppt/slides/slide2.xml" Id="R3cdd6b6281ad407d" /><Relationship Type="http://schemas.openxmlformats.org/officeDocument/2006/relationships/slide" Target="/ppt/slides/slide3.xml" Id="R50fa8e98780847eb" /><Relationship Type="http://schemas.openxmlformats.org/officeDocument/2006/relationships/slide" Target="/ppt/slides/slide4.xml" Id="R9b041e084f5b4ddf" /><Relationship Type="http://schemas.openxmlformats.org/officeDocument/2006/relationships/slide" Target="/ppt/slides/slide5.xml" Id="R13b1b780108642bd" /><Relationship Type="http://schemas.openxmlformats.org/officeDocument/2006/relationships/slide" Target="/ppt/slides/slide6.xml" Id="R8c7b8b3139d74150" /><Relationship Type="http://schemas.openxmlformats.org/officeDocument/2006/relationships/slide" Target="/ppt/slides/slide7.xml" Id="R0de99182146d42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5b3141c5341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b52037668462d" /><Relationship Type="http://schemas.openxmlformats.org/officeDocument/2006/relationships/theme" Target="/ppt/slideMasters/theme/theme1.xml" Id="R0072ec4e546443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b5203766846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9bb2613274d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58f39856c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51831d3cd4b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818dd59644d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22c6c691c4c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610a591a74b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0a330e07f4e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ENVIRO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ENVIRO GROUP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13 365 856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14 754 966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21 384 793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SARA ISELIN NYSVEEN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Blåveisstien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922 178 925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 GROUP AS</a:t>
            </a:r>
          </a:p>
        </p:txBody>
      </p:sp>
    </p:spTree>
  </p:cSld>
  <p:clrMapOvr>
    <a:masterClrMapping xmlns:a="http://schemas.openxmlformats.org/drawingml/2006/main"/>
  </p:clrMapOvr>
</p:sld>
</file>