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4faaa937a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6aae8a78b4e81"/>
  </p:sldMasterIdLst>
  <p:sldIdLst>
    <p:sldId xmlns:r="http://schemas.openxmlformats.org/officeDocument/2006/relationships" id="256" r:id="Re65e7dc8b5974f16"/>
    <p:sldId xmlns:r="http://schemas.openxmlformats.org/officeDocument/2006/relationships" id="257" r:id="R544c60a0105f4a48"/>
    <p:sldId xmlns:r="http://schemas.openxmlformats.org/officeDocument/2006/relationships" id="258" r:id="Reb876db3205b468a"/>
    <p:sldId xmlns:r="http://schemas.openxmlformats.org/officeDocument/2006/relationships" id="259" r:id="R2f4b34f227c541ba"/>
    <p:sldId xmlns:r="http://schemas.openxmlformats.org/officeDocument/2006/relationships" id="260" r:id="Rf0c536ffdf2f49b8"/>
    <p:sldId xmlns:r="http://schemas.openxmlformats.org/officeDocument/2006/relationships" id="261" r:id="Raa0409f5dc6b4437"/>
    <p:sldId xmlns:r="http://schemas.openxmlformats.org/officeDocument/2006/relationships" id="262" r:id="Rd3bd2466c197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6aae8a78b4e81" /><Relationship Type="http://schemas.openxmlformats.org/officeDocument/2006/relationships/slide" Target="/ppt/slides/slide1.xml" Id="Re65e7dc8b5974f16" /><Relationship Type="http://schemas.openxmlformats.org/officeDocument/2006/relationships/slide" Target="/ppt/slides/slide2.xml" Id="R544c60a0105f4a48" /><Relationship Type="http://schemas.openxmlformats.org/officeDocument/2006/relationships/slide" Target="/ppt/slides/slide3.xml" Id="Reb876db3205b468a" /><Relationship Type="http://schemas.openxmlformats.org/officeDocument/2006/relationships/slide" Target="/ppt/slides/slide4.xml" Id="R2f4b34f227c541ba" /><Relationship Type="http://schemas.openxmlformats.org/officeDocument/2006/relationships/slide" Target="/ppt/slides/slide5.xml" Id="Rf0c536ffdf2f49b8" /><Relationship Type="http://schemas.openxmlformats.org/officeDocument/2006/relationships/slide" Target="/ppt/slides/slide6.xml" Id="Raa0409f5dc6b4437" /><Relationship Type="http://schemas.openxmlformats.org/officeDocument/2006/relationships/slide" Target="/ppt/slides/slide7.xml" Id="Rd3bd2466c197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11c8c9948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643857a904f59" /><Relationship Type="http://schemas.openxmlformats.org/officeDocument/2006/relationships/theme" Target="/ppt/slideMasters/theme/theme1.xml" Id="R954650478a87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643857a90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4b5e30abf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146fb932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e61d211b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6ac5adf1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bb9340c6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99fdc6d7c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8ac7a4ba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SNOWBALL SOFTWARE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824 562 842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2 299 866 241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7 773 772 219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HAWK INFINITY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HAWK INFINITY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NICKLAS KARLSSON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KÄLLSTRÖM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MATTIAS JÖNSSON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922 182 795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