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5be979d66542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0ff521deb445fe"/>
  </p:sldMasterIdLst>
  <p:sldIdLst>
    <p:sldId xmlns:r="http://schemas.openxmlformats.org/officeDocument/2006/relationships" id="256" r:id="R55954f4325874aaf"/>
    <p:sldId xmlns:r="http://schemas.openxmlformats.org/officeDocument/2006/relationships" id="257" r:id="Rf5be58c5376b4848"/>
    <p:sldId xmlns:r="http://schemas.openxmlformats.org/officeDocument/2006/relationships" id="258" r:id="R0a4e1b9f3b5f423f"/>
    <p:sldId xmlns:r="http://schemas.openxmlformats.org/officeDocument/2006/relationships" id="259" r:id="Rd861160903ef4d86"/>
    <p:sldId xmlns:r="http://schemas.openxmlformats.org/officeDocument/2006/relationships" id="260" r:id="R47af04419d0043ef"/>
    <p:sldId xmlns:r="http://schemas.openxmlformats.org/officeDocument/2006/relationships" id="261" r:id="R9b21395b31014108"/>
    <p:sldId xmlns:r="http://schemas.openxmlformats.org/officeDocument/2006/relationships" id="262" r:id="R6f1db8e93ba4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ff521deb445fe" /><Relationship Type="http://schemas.openxmlformats.org/officeDocument/2006/relationships/slide" Target="/ppt/slides/slide1.xml" Id="R55954f4325874aaf" /><Relationship Type="http://schemas.openxmlformats.org/officeDocument/2006/relationships/slide" Target="/ppt/slides/slide2.xml" Id="Rf5be58c5376b4848" /><Relationship Type="http://schemas.openxmlformats.org/officeDocument/2006/relationships/slide" Target="/ppt/slides/slide3.xml" Id="R0a4e1b9f3b5f423f" /><Relationship Type="http://schemas.openxmlformats.org/officeDocument/2006/relationships/slide" Target="/ppt/slides/slide4.xml" Id="Rd861160903ef4d86" /><Relationship Type="http://schemas.openxmlformats.org/officeDocument/2006/relationships/slide" Target="/ppt/slides/slide5.xml" Id="R47af04419d0043ef" /><Relationship Type="http://schemas.openxmlformats.org/officeDocument/2006/relationships/slide" Target="/ppt/slides/slide6.xml" Id="R9b21395b31014108" /><Relationship Type="http://schemas.openxmlformats.org/officeDocument/2006/relationships/slide" Target="/ppt/slides/slide7.xml" Id="R6f1db8e93ba4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a4c299268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1bef267ee4294" /><Relationship Type="http://schemas.openxmlformats.org/officeDocument/2006/relationships/theme" Target="/ppt/slideMasters/theme/theme1.xml" Id="R19073dab43b940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1bef267ee42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f671ba6214e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a24e427124d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048875b7441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6e4be367545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ced452b9a4f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e5faf24794e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9d502e34e4a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TJALDUR HOLDCO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TJALDUR HOLDCO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TJALDUR HOLDCO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TJALDUR HOLDCO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TJALDUR HOLDCO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TJALDUR HOLDCO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−5 483 792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14 882 469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17 307 714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216 229 019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TJALDUR HOLDCO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PF TJALDUR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TJALDUR HOLDCO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922 183 708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TJALDUR HOLDCO I AS</a:t>
            </a:r>
          </a:p>
        </p:txBody>
      </p:sp>
    </p:spTree>
  </p:cSld>
  <p:clrMapOvr>
    <a:masterClrMapping xmlns:a="http://schemas.openxmlformats.org/drawingml/2006/main"/>
  </p:clrMapOvr>
</p:sld>
</file>