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513e88eb040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e9d7687de4934"/>
  </p:sldMasterIdLst>
  <p:sldIdLst>
    <p:sldId xmlns:r="http://schemas.openxmlformats.org/officeDocument/2006/relationships" id="256" r:id="R1270febb8511468d"/>
    <p:sldId xmlns:r="http://schemas.openxmlformats.org/officeDocument/2006/relationships" id="257" r:id="Rd698defd123846b6"/>
    <p:sldId xmlns:r="http://schemas.openxmlformats.org/officeDocument/2006/relationships" id="258" r:id="Rfb2738bf0668467e"/>
    <p:sldId xmlns:r="http://schemas.openxmlformats.org/officeDocument/2006/relationships" id="259" r:id="Ra7754711c9d142bc"/>
    <p:sldId xmlns:r="http://schemas.openxmlformats.org/officeDocument/2006/relationships" id="260" r:id="Rff141bc2aa5a4a5b"/>
    <p:sldId xmlns:r="http://schemas.openxmlformats.org/officeDocument/2006/relationships" id="261" r:id="Rf7d980675c754c9e"/>
    <p:sldId xmlns:r="http://schemas.openxmlformats.org/officeDocument/2006/relationships" id="262" r:id="R31ed95eec7894f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e9d7687de4934" /><Relationship Type="http://schemas.openxmlformats.org/officeDocument/2006/relationships/slide" Target="/ppt/slides/slide1.xml" Id="R1270febb8511468d" /><Relationship Type="http://schemas.openxmlformats.org/officeDocument/2006/relationships/slide" Target="/ppt/slides/slide2.xml" Id="Rd698defd123846b6" /><Relationship Type="http://schemas.openxmlformats.org/officeDocument/2006/relationships/slide" Target="/ppt/slides/slide3.xml" Id="Rfb2738bf0668467e" /><Relationship Type="http://schemas.openxmlformats.org/officeDocument/2006/relationships/slide" Target="/ppt/slides/slide4.xml" Id="Ra7754711c9d142bc" /><Relationship Type="http://schemas.openxmlformats.org/officeDocument/2006/relationships/slide" Target="/ppt/slides/slide5.xml" Id="Rff141bc2aa5a4a5b" /><Relationship Type="http://schemas.openxmlformats.org/officeDocument/2006/relationships/slide" Target="/ppt/slides/slide6.xml" Id="Rf7d980675c754c9e" /><Relationship Type="http://schemas.openxmlformats.org/officeDocument/2006/relationships/slide" Target="/ppt/slides/slide7.xml" Id="R31ed95eec7894f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1e0830b7f43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07036ad7b4574" /><Relationship Type="http://schemas.openxmlformats.org/officeDocument/2006/relationships/theme" Target="/ppt/slideMasters/theme/theme1.xml" Id="R1a38e6ad655340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07036ad7b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7ea08d4c34a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35de07de246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ba6c95cab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5928bab0e43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6a1700d6b40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8abd5395144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87c2a86d94d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TROLLHASSEL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TROLLHASSEL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121 827 641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170 486 699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Braut, Orstadvegen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922 184 410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