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de656aabc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a701a4a8045ce"/>
  </p:sldMasterIdLst>
  <p:sldIdLst>
    <p:sldId xmlns:r="http://schemas.openxmlformats.org/officeDocument/2006/relationships" id="256" r:id="Rf7bf256a81ad4dab"/>
    <p:sldId xmlns:r="http://schemas.openxmlformats.org/officeDocument/2006/relationships" id="257" r:id="Ra0dab2193e004adf"/>
    <p:sldId xmlns:r="http://schemas.openxmlformats.org/officeDocument/2006/relationships" id="258" r:id="R24774de4a6d14b8b"/>
    <p:sldId xmlns:r="http://schemas.openxmlformats.org/officeDocument/2006/relationships" id="259" r:id="Rf54923d4eccc4e41"/>
    <p:sldId xmlns:r="http://schemas.openxmlformats.org/officeDocument/2006/relationships" id="260" r:id="Rd2cd4a5dea0c4a01"/>
    <p:sldId xmlns:r="http://schemas.openxmlformats.org/officeDocument/2006/relationships" id="261" r:id="Rf439379368b440bb"/>
    <p:sldId xmlns:r="http://schemas.openxmlformats.org/officeDocument/2006/relationships" id="262" r:id="R7514c56fef98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a701a4a8045ce" /><Relationship Type="http://schemas.openxmlformats.org/officeDocument/2006/relationships/slide" Target="/ppt/slides/slide1.xml" Id="Rf7bf256a81ad4dab" /><Relationship Type="http://schemas.openxmlformats.org/officeDocument/2006/relationships/slide" Target="/ppt/slides/slide2.xml" Id="Ra0dab2193e004adf" /><Relationship Type="http://schemas.openxmlformats.org/officeDocument/2006/relationships/slide" Target="/ppt/slides/slide3.xml" Id="R24774de4a6d14b8b" /><Relationship Type="http://schemas.openxmlformats.org/officeDocument/2006/relationships/slide" Target="/ppt/slides/slide4.xml" Id="Rf54923d4eccc4e41" /><Relationship Type="http://schemas.openxmlformats.org/officeDocument/2006/relationships/slide" Target="/ppt/slides/slide5.xml" Id="Rd2cd4a5dea0c4a01" /><Relationship Type="http://schemas.openxmlformats.org/officeDocument/2006/relationships/slide" Target="/ppt/slides/slide6.xml" Id="Rf439379368b440bb" /><Relationship Type="http://schemas.openxmlformats.org/officeDocument/2006/relationships/slide" Target="/ppt/slides/slide7.xml" Id="R7514c56fef98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5c86a05dc42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8292859f146bf" /><Relationship Type="http://schemas.openxmlformats.org/officeDocument/2006/relationships/theme" Target="/ppt/slideMasters/theme/theme1.xml" Id="R0977be33ac9a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8292859f1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b1f31fd0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ea7c8685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740ee9bed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51cbe04f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5b8b0236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32e6e6b80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e7873902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ENTREPRENØR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−313 737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1 139 808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Birkeland, Østre Solberg vei 156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post@birkelandtotal.no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922 185 239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ENTREPRENØR AS</a:t>
            </a:r>
          </a:p>
        </p:txBody>
      </p:sp>
    </p:spTree>
  </p:cSld>
  <p:clrMapOvr>
    <a:masterClrMapping xmlns:a="http://schemas.openxmlformats.org/drawingml/2006/main"/>
  </p:clrMapOvr>
</p:sld>
</file>