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6883fe3a0a40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fffb9d53634be2"/>
  </p:sldMasterIdLst>
  <p:sldIdLst>
    <p:sldId xmlns:r="http://schemas.openxmlformats.org/officeDocument/2006/relationships" id="256" r:id="R966c59f25978427b"/>
    <p:sldId xmlns:r="http://schemas.openxmlformats.org/officeDocument/2006/relationships" id="257" r:id="Recea51065cde4f54"/>
    <p:sldId xmlns:r="http://schemas.openxmlformats.org/officeDocument/2006/relationships" id="258" r:id="R069842b79147446b"/>
    <p:sldId xmlns:r="http://schemas.openxmlformats.org/officeDocument/2006/relationships" id="259" r:id="R9e2f0e7ebbc547e3"/>
    <p:sldId xmlns:r="http://schemas.openxmlformats.org/officeDocument/2006/relationships" id="260" r:id="Rac23cc25c3ae4f38"/>
    <p:sldId xmlns:r="http://schemas.openxmlformats.org/officeDocument/2006/relationships" id="261" r:id="R26806411c1e6495c"/>
    <p:sldId xmlns:r="http://schemas.openxmlformats.org/officeDocument/2006/relationships" id="262" r:id="Ra82051175fdd44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fffb9d53634be2" /><Relationship Type="http://schemas.openxmlformats.org/officeDocument/2006/relationships/slide" Target="/ppt/slides/slide1.xml" Id="R966c59f25978427b" /><Relationship Type="http://schemas.openxmlformats.org/officeDocument/2006/relationships/slide" Target="/ppt/slides/slide2.xml" Id="Recea51065cde4f54" /><Relationship Type="http://schemas.openxmlformats.org/officeDocument/2006/relationships/slide" Target="/ppt/slides/slide3.xml" Id="R069842b79147446b" /><Relationship Type="http://schemas.openxmlformats.org/officeDocument/2006/relationships/slide" Target="/ppt/slides/slide4.xml" Id="R9e2f0e7ebbc547e3" /><Relationship Type="http://schemas.openxmlformats.org/officeDocument/2006/relationships/slide" Target="/ppt/slides/slide5.xml" Id="Rac23cc25c3ae4f38" /><Relationship Type="http://schemas.openxmlformats.org/officeDocument/2006/relationships/slide" Target="/ppt/slides/slide6.xml" Id="R26806411c1e6495c" /><Relationship Type="http://schemas.openxmlformats.org/officeDocument/2006/relationships/slide" Target="/ppt/slides/slide7.xml" Id="Ra82051175fdd44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8321aa458c4c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c0de2ee6646f7" /><Relationship Type="http://schemas.openxmlformats.org/officeDocument/2006/relationships/theme" Target="/ppt/slideMasters/theme/theme1.xml" Id="R50831ebdc2024c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1c0de2ee6646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910a1800d4c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e8618316644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c2a5c322e42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2b2a5ef5245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9400cfa5148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888436ccb42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8f0c5868243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Ship-Ring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Ship-Ring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−617 997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13 076 448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79 307 951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83 764 756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RINGNES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Heyerdahls vei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nina@ship-ring.no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922 192 286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Ship-Ring</a:t>
            </a:r>
          </a:p>
        </p:txBody>
      </p:sp>
    </p:spTree>
  </p:cSld>
  <p:clrMapOvr>
    <a:masterClrMapping xmlns:a="http://schemas.openxmlformats.org/drawingml/2006/main"/>
  </p:clrMapOvr>
</p:sld>
</file>