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2cf92e2be04a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a6fda506aa458b"/>
  </p:sldMasterIdLst>
  <p:sldIdLst>
    <p:sldId xmlns:r="http://schemas.openxmlformats.org/officeDocument/2006/relationships" id="256" r:id="R4f9283765e774017"/>
    <p:sldId xmlns:r="http://schemas.openxmlformats.org/officeDocument/2006/relationships" id="257" r:id="Rf7336efde8ae4928"/>
    <p:sldId xmlns:r="http://schemas.openxmlformats.org/officeDocument/2006/relationships" id="258" r:id="Reedb957ca88e4613"/>
    <p:sldId xmlns:r="http://schemas.openxmlformats.org/officeDocument/2006/relationships" id="259" r:id="Rd1fa4d7d6a3b4104"/>
    <p:sldId xmlns:r="http://schemas.openxmlformats.org/officeDocument/2006/relationships" id="260" r:id="R70c2b82dd4fc4ba6"/>
    <p:sldId xmlns:r="http://schemas.openxmlformats.org/officeDocument/2006/relationships" id="261" r:id="R624815ce93e74372"/>
    <p:sldId xmlns:r="http://schemas.openxmlformats.org/officeDocument/2006/relationships" id="262" r:id="Rfc125ed337f441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6fda506aa458b" /><Relationship Type="http://schemas.openxmlformats.org/officeDocument/2006/relationships/slide" Target="/ppt/slides/slide1.xml" Id="R4f9283765e774017" /><Relationship Type="http://schemas.openxmlformats.org/officeDocument/2006/relationships/slide" Target="/ppt/slides/slide2.xml" Id="Rf7336efde8ae4928" /><Relationship Type="http://schemas.openxmlformats.org/officeDocument/2006/relationships/slide" Target="/ppt/slides/slide3.xml" Id="Reedb957ca88e4613" /><Relationship Type="http://schemas.openxmlformats.org/officeDocument/2006/relationships/slide" Target="/ppt/slides/slide4.xml" Id="Rd1fa4d7d6a3b4104" /><Relationship Type="http://schemas.openxmlformats.org/officeDocument/2006/relationships/slide" Target="/ppt/slides/slide5.xml" Id="R70c2b82dd4fc4ba6" /><Relationship Type="http://schemas.openxmlformats.org/officeDocument/2006/relationships/slide" Target="/ppt/slides/slide6.xml" Id="R624815ce93e74372" /><Relationship Type="http://schemas.openxmlformats.org/officeDocument/2006/relationships/slide" Target="/ppt/slides/slide7.xml" Id="Rfc125ed337f441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13fd9090048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1bf1e5880423a" /><Relationship Type="http://schemas.openxmlformats.org/officeDocument/2006/relationships/theme" Target="/ppt/slideMasters/theme/theme1.xml" Id="R1688760cccc4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a1bf1e5880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d2baa061a41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edf94f96d47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489f8b7b946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efccf9e5f47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e4000c39d41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617de772949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727dd9c2343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POVERUD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POVERUD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POVERUD ENTREPRENØR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POVERUD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POVERUD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POVERUD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21 837 777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6 678 343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POVERUD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POVERUD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POVERUD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Heggedalsveien 98B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922 197 261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POVERUD ENTREPRENØR AS</a:t>
            </a:r>
          </a:p>
        </p:txBody>
      </p:sp>
    </p:spTree>
  </p:cSld>
  <p:clrMapOvr>
    <a:masterClrMapping xmlns:a="http://schemas.openxmlformats.org/drawingml/2006/main"/>
  </p:clrMapOvr>
</p:sld>
</file>