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5f9f46a3644b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9ddac8b21e4e87"/>
  </p:sldMasterIdLst>
  <p:sldIdLst>
    <p:sldId xmlns:r="http://schemas.openxmlformats.org/officeDocument/2006/relationships" id="256" r:id="R65158f8d508a474f"/>
    <p:sldId xmlns:r="http://schemas.openxmlformats.org/officeDocument/2006/relationships" id="257" r:id="Ref50d015e3844167"/>
    <p:sldId xmlns:r="http://schemas.openxmlformats.org/officeDocument/2006/relationships" id="258" r:id="R06441e1b6e824b27"/>
    <p:sldId xmlns:r="http://schemas.openxmlformats.org/officeDocument/2006/relationships" id="259" r:id="Rb8f48b6063364dee"/>
    <p:sldId xmlns:r="http://schemas.openxmlformats.org/officeDocument/2006/relationships" id="260" r:id="Rd31a9197354d4fb4"/>
    <p:sldId xmlns:r="http://schemas.openxmlformats.org/officeDocument/2006/relationships" id="261" r:id="Rce5ac020c8df4aa5"/>
    <p:sldId xmlns:r="http://schemas.openxmlformats.org/officeDocument/2006/relationships" id="262" r:id="R567f6cd8f30540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9ddac8b21e4e87" /><Relationship Type="http://schemas.openxmlformats.org/officeDocument/2006/relationships/slide" Target="/ppt/slides/slide1.xml" Id="R65158f8d508a474f" /><Relationship Type="http://schemas.openxmlformats.org/officeDocument/2006/relationships/slide" Target="/ppt/slides/slide2.xml" Id="Ref50d015e3844167" /><Relationship Type="http://schemas.openxmlformats.org/officeDocument/2006/relationships/slide" Target="/ppt/slides/slide3.xml" Id="R06441e1b6e824b27" /><Relationship Type="http://schemas.openxmlformats.org/officeDocument/2006/relationships/slide" Target="/ppt/slides/slide4.xml" Id="Rb8f48b6063364dee" /><Relationship Type="http://schemas.openxmlformats.org/officeDocument/2006/relationships/slide" Target="/ppt/slides/slide5.xml" Id="Rd31a9197354d4fb4" /><Relationship Type="http://schemas.openxmlformats.org/officeDocument/2006/relationships/slide" Target="/ppt/slides/slide6.xml" Id="Rce5ac020c8df4aa5" /><Relationship Type="http://schemas.openxmlformats.org/officeDocument/2006/relationships/slide" Target="/ppt/slides/slide7.xml" Id="R567f6cd8f30540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80fdb6ebf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c0f0866ec4057" /><Relationship Type="http://schemas.openxmlformats.org/officeDocument/2006/relationships/theme" Target="/ppt/slideMasters/theme/theme1.xml" Id="R6a1ab15c8dc240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dc0f0866ec40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f251732f5e4d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87428092e4b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b5feee3c5843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57fe702354a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d063820d942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62279379443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249ac5d2645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 AMUNDRUD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AMUNDRUD AS ble etablert [år] og holder til i Braskereidfoss.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−372 771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23 860 990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31 883 167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AMUNDRUD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AMUNDRUD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KAJA AMUNDRUD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Vestsidevegen 1363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2435 Braskereidfoss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922 198 039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 AMUNDRUD AS</a:t>
            </a:r>
          </a:p>
        </p:txBody>
      </p:sp>
    </p:spTree>
  </p:cSld>
  <p:clrMapOvr>
    <a:masterClrMapping xmlns:a="http://schemas.openxmlformats.org/drawingml/2006/main"/>
  </p:clrMapOvr>
</p:sld>
</file>