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6a8b7f33b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981dfd17c4119"/>
  </p:sldMasterIdLst>
  <p:sldIdLst>
    <p:sldId xmlns:r="http://schemas.openxmlformats.org/officeDocument/2006/relationships" id="256" r:id="Rfc4a1043c544484b"/>
    <p:sldId xmlns:r="http://schemas.openxmlformats.org/officeDocument/2006/relationships" id="257" r:id="R3c6c7b464f834f50"/>
    <p:sldId xmlns:r="http://schemas.openxmlformats.org/officeDocument/2006/relationships" id="258" r:id="Ra0233b5c7b584e43"/>
    <p:sldId xmlns:r="http://schemas.openxmlformats.org/officeDocument/2006/relationships" id="259" r:id="Ra99490f5b2554335"/>
    <p:sldId xmlns:r="http://schemas.openxmlformats.org/officeDocument/2006/relationships" id="260" r:id="R9b61101c77934907"/>
    <p:sldId xmlns:r="http://schemas.openxmlformats.org/officeDocument/2006/relationships" id="261" r:id="R3f051f5150bc4767"/>
    <p:sldId xmlns:r="http://schemas.openxmlformats.org/officeDocument/2006/relationships" id="262" r:id="Rb434708770ca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981dfd17c4119" /><Relationship Type="http://schemas.openxmlformats.org/officeDocument/2006/relationships/slide" Target="/ppt/slides/slide1.xml" Id="Rfc4a1043c544484b" /><Relationship Type="http://schemas.openxmlformats.org/officeDocument/2006/relationships/slide" Target="/ppt/slides/slide2.xml" Id="R3c6c7b464f834f50" /><Relationship Type="http://schemas.openxmlformats.org/officeDocument/2006/relationships/slide" Target="/ppt/slides/slide3.xml" Id="Ra0233b5c7b584e43" /><Relationship Type="http://schemas.openxmlformats.org/officeDocument/2006/relationships/slide" Target="/ppt/slides/slide4.xml" Id="Ra99490f5b2554335" /><Relationship Type="http://schemas.openxmlformats.org/officeDocument/2006/relationships/slide" Target="/ppt/slides/slide5.xml" Id="R9b61101c77934907" /><Relationship Type="http://schemas.openxmlformats.org/officeDocument/2006/relationships/slide" Target="/ppt/slides/slide6.xml" Id="R3f051f5150bc4767" /><Relationship Type="http://schemas.openxmlformats.org/officeDocument/2006/relationships/slide" Target="/ppt/slides/slide7.xml" Id="Rb434708770ca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d1cd0ed09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361824b0843ce" /><Relationship Type="http://schemas.openxmlformats.org/officeDocument/2006/relationships/theme" Target="/ppt/slideMasters/theme/theme1.xml" Id="R0fd2f0c63bfe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361824b08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c7a5cfda7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92301d8d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bdf8b40d1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0a0a86098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8be21d5b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d54cdea4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22001ef8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CONSTO ANLEGG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ANLEGG SØR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168 941 284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−11 974 127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−10 357 966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33 584 798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CONSTO ANLEGG AS  –  80,3 %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HOMDROM ROGER GUNVALD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EINERKJÆR JAN ATLE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RAMAJ GENTJAN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HEGLAND STEIN EGIL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KAI ROGER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3.etasje, Stoaveien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922 203 652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CONSTO ANLEGG SØR AS</a:t>
            </a:r>
          </a:p>
        </p:txBody>
      </p:sp>
    </p:spTree>
  </p:cSld>
  <p:clrMapOvr>
    <a:masterClrMapping xmlns:a="http://schemas.openxmlformats.org/drawingml/2006/main"/>
  </p:clrMapOvr>
</p:sld>
</file>