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8583b7576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b7a227e1044db"/>
  </p:sldMasterIdLst>
  <p:sldIdLst>
    <p:sldId xmlns:r="http://schemas.openxmlformats.org/officeDocument/2006/relationships" id="256" r:id="R7f6f7c0f1e5f4118"/>
    <p:sldId xmlns:r="http://schemas.openxmlformats.org/officeDocument/2006/relationships" id="257" r:id="R735056fa9d54419d"/>
    <p:sldId xmlns:r="http://schemas.openxmlformats.org/officeDocument/2006/relationships" id="258" r:id="Rf86ebc9b94414c3a"/>
    <p:sldId xmlns:r="http://schemas.openxmlformats.org/officeDocument/2006/relationships" id="259" r:id="Rd3739a5f09c645a1"/>
    <p:sldId xmlns:r="http://schemas.openxmlformats.org/officeDocument/2006/relationships" id="260" r:id="R58e7dc40430f49fc"/>
    <p:sldId xmlns:r="http://schemas.openxmlformats.org/officeDocument/2006/relationships" id="261" r:id="R0a1aefda8b7c4802"/>
    <p:sldId xmlns:r="http://schemas.openxmlformats.org/officeDocument/2006/relationships" id="262" r:id="Rc80d96742721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b7a227e1044db" /><Relationship Type="http://schemas.openxmlformats.org/officeDocument/2006/relationships/slide" Target="/ppt/slides/slide1.xml" Id="R7f6f7c0f1e5f4118" /><Relationship Type="http://schemas.openxmlformats.org/officeDocument/2006/relationships/slide" Target="/ppt/slides/slide2.xml" Id="R735056fa9d54419d" /><Relationship Type="http://schemas.openxmlformats.org/officeDocument/2006/relationships/slide" Target="/ppt/slides/slide3.xml" Id="Rf86ebc9b94414c3a" /><Relationship Type="http://schemas.openxmlformats.org/officeDocument/2006/relationships/slide" Target="/ppt/slides/slide4.xml" Id="Rd3739a5f09c645a1" /><Relationship Type="http://schemas.openxmlformats.org/officeDocument/2006/relationships/slide" Target="/ppt/slides/slide5.xml" Id="R58e7dc40430f49fc" /><Relationship Type="http://schemas.openxmlformats.org/officeDocument/2006/relationships/slide" Target="/ppt/slides/slide6.xml" Id="R0a1aefda8b7c4802" /><Relationship Type="http://schemas.openxmlformats.org/officeDocument/2006/relationships/slide" Target="/ppt/slides/slide7.xml" Id="Rc80d96742721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0dbbb01c9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bfe0eaf049a9" /><Relationship Type="http://schemas.openxmlformats.org/officeDocument/2006/relationships/theme" Target="/ppt/slideMasters/theme/theme1.xml" Id="R92190f39141e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cbfe0eaf0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ae57d1ffc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d2ac97aa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fa38e670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641b10eaa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76c2430b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3e8bcdb5146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6d93fc78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BANOR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BANOR TRANSPORT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Dahls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922 204 896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