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4e770764d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d3b2d5c87421e"/>
  </p:sldMasterIdLst>
  <p:sldIdLst>
    <p:sldId xmlns:r="http://schemas.openxmlformats.org/officeDocument/2006/relationships" id="256" r:id="R068021f418f54805"/>
    <p:sldId xmlns:r="http://schemas.openxmlformats.org/officeDocument/2006/relationships" id="257" r:id="R75c1c234205743de"/>
    <p:sldId xmlns:r="http://schemas.openxmlformats.org/officeDocument/2006/relationships" id="258" r:id="Ra828edc2f1cb494e"/>
    <p:sldId xmlns:r="http://schemas.openxmlformats.org/officeDocument/2006/relationships" id="259" r:id="R228cd828aa5c4599"/>
    <p:sldId xmlns:r="http://schemas.openxmlformats.org/officeDocument/2006/relationships" id="260" r:id="Rde0c5fa06b9a43df"/>
    <p:sldId xmlns:r="http://schemas.openxmlformats.org/officeDocument/2006/relationships" id="261" r:id="Rf25cf701616c4538"/>
    <p:sldId xmlns:r="http://schemas.openxmlformats.org/officeDocument/2006/relationships" id="262" r:id="R283ebb743cb4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d3b2d5c87421e" /><Relationship Type="http://schemas.openxmlformats.org/officeDocument/2006/relationships/slide" Target="/ppt/slides/slide1.xml" Id="R068021f418f54805" /><Relationship Type="http://schemas.openxmlformats.org/officeDocument/2006/relationships/slide" Target="/ppt/slides/slide2.xml" Id="R75c1c234205743de" /><Relationship Type="http://schemas.openxmlformats.org/officeDocument/2006/relationships/slide" Target="/ppt/slides/slide3.xml" Id="Ra828edc2f1cb494e" /><Relationship Type="http://schemas.openxmlformats.org/officeDocument/2006/relationships/slide" Target="/ppt/slides/slide4.xml" Id="R228cd828aa5c4599" /><Relationship Type="http://schemas.openxmlformats.org/officeDocument/2006/relationships/slide" Target="/ppt/slides/slide5.xml" Id="Rde0c5fa06b9a43df" /><Relationship Type="http://schemas.openxmlformats.org/officeDocument/2006/relationships/slide" Target="/ppt/slides/slide6.xml" Id="Rf25cf701616c4538" /><Relationship Type="http://schemas.openxmlformats.org/officeDocument/2006/relationships/slide" Target="/ppt/slides/slide7.xml" Id="R283ebb743cb4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6c23027a8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ba41094164c96" /><Relationship Type="http://schemas.openxmlformats.org/officeDocument/2006/relationships/theme" Target="/ppt/slideMasters/theme/theme1.xml" Id="Ra45816ca1ef7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ba4109416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608d6c8a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823342349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6eb5228d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3488f788d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c5ec71de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9206ff96c40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8051dce7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BRILLEFINT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BRILLEFINT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BRILLEFINT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BRILLEFINT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BRILLEFINT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BRILLEFINT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BRILLEFINT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MARINA 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STEIN E TIEMROTH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BRILLEFINT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922 212 368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BRILLEFINT AS</a:t>
            </a:r>
          </a:p>
        </p:txBody>
      </p:sp>
    </p:spTree>
  </p:cSld>
  <p:clrMapOvr>
    <a:masterClrMapping xmlns:a="http://schemas.openxmlformats.org/drawingml/2006/main"/>
  </p:clrMapOvr>
</p:sld>
</file>