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c676965fd46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5957bb451e4bdc"/>
  </p:sldMasterIdLst>
  <p:sldIdLst>
    <p:sldId xmlns:r="http://schemas.openxmlformats.org/officeDocument/2006/relationships" id="256" r:id="Rdc9c296304144abe"/>
    <p:sldId xmlns:r="http://schemas.openxmlformats.org/officeDocument/2006/relationships" id="257" r:id="R09935e42602a4696"/>
    <p:sldId xmlns:r="http://schemas.openxmlformats.org/officeDocument/2006/relationships" id="258" r:id="R9912c1e2012443fd"/>
    <p:sldId xmlns:r="http://schemas.openxmlformats.org/officeDocument/2006/relationships" id="259" r:id="R55129724d88c4280"/>
    <p:sldId xmlns:r="http://schemas.openxmlformats.org/officeDocument/2006/relationships" id="260" r:id="R1dbbb257bbf64b5e"/>
    <p:sldId xmlns:r="http://schemas.openxmlformats.org/officeDocument/2006/relationships" id="261" r:id="R8709a3098e62463a"/>
    <p:sldId xmlns:r="http://schemas.openxmlformats.org/officeDocument/2006/relationships" id="262" r:id="Rb038a03a64f64d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5957bb451e4bdc" /><Relationship Type="http://schemas.openxmlformats.org/officeDocument/2006/relationships/slide" Target="/ppt/slides/slide1.xml" Id="Rdc9c296304144abe" /><Relationship Type="http://schemas.openxmlformats.org/officeDocument/2006/relationships/slide" Target="/ppt/slides/slide2.xml" Id="R09935e42602a4696" /><Relationship Type="http://schemas.openxmlformats.org/officeDocument/2006/relationships/slide" Target="/ppt/slides/slide3.xml" Id="R9912c1e2012443fd" /><Relationship Type="http://schemas.openxmlformats.org/officeDocument/2006/relationships/slide" Target="/ppt/slides/slide4.xml" Id="R55129724d88c4280" /><Relationship Type="http://schemas.openxmlformats.org/officeDocument/2006/relationships/slide" Target="/ppt/slides/slide5.xml" Id="R1dbbb257bbf64b5e" /><Relationship Type="http://schemas.openxmlformats.org/officeDocument/2006/relationships/slide" Target="/ppt/slides/slide6.xml" Id="R8709a3098e62463a" /><Relationship Type="http://schemas.openxmlformats.org/officeDocument/2006/relationships/slide" Target="/ppt/slides/slide7.xml" Id="Rb038a03a64f64d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024a9332a8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5710faf3074283" /><Relationship Type="http://schemas.openxmlformats.org/officeDocument/2006/relationships/theme" Target="/ppt/slideMasters/theme/theme1.xml" Id="R345ccfb0e5e54e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5710faf307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57164e6be40f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42673ff5e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a850a6ec1f4f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c3ed58eb6b43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8cbe565824d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84f44dadb45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9685c64e7e43d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 SKUSTAD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 SKUSTAD AS ble etablert [år] og holder til i Torød.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45 750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43 519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50 186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−270 976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1 959 140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SKUSTAD MAREN HASSELØ K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SKUSTAD MARKUS KLEVEN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Havnåsveien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3135 Torød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922 214 018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 SKUSTAD AS</a:t>
            </a:r>
          </a:p>
        </p:txBody>
      </p:sp>
    </p:spTree>
  </p:cSld>
  <p:clrMapOvr>
    <a:masterClrMapping xmlns:a="http://schemas.openxmlformats.org/drawingml/2006/main"/>
  </p:clrMapOvr>
</p:sld>
</file>