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4bd38ac882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aede1013541c4"/>
  </p:sldMasterIdLst>
  <p:sldIdLst>
    <p:sldId xmlns:r="http://schemas.openxmlformats.org/officeDocument/2006/relationships" id="256" r:id="Ra8a1e3c1af354f1b"/>
    <p:sldId xmlns:r="http://schemas.openxmlformats.org/officeDocument/2006/relationships" id="257" r:id="R6fd055dacddc4330"/>
    <p:sldId xmlns:r="http://schemas.openxmlformats.org/officeDocument/2006/relationships" id="258" r:id="R9d356438e2934b35"/>
    <p:sldId xmlns:r="http://schemas.openxmlformats.org/officeDocument/2006/relationships" id="259" r:id="R41aa246bb2734331"/>
    <p:sldId xmlns:r="http://schemas.openxmlformats.org/officeDocument/2006/relationships" id="260" r:id="R0bc58ba6393a49d2"/>
    <p:sldId xmlns:r="http://schemas.openxmlformats.org/officeDocument/2006/relationships" id="261" r:id="R96259c4f3aee4177"/>
    <p:sldId xmlns:r="http://schemas.openxmlformats.org/officeDocument/2006/relationships" id="262" r:id="Rf8727b73af5340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aede1013541c4" /><Relationship Type="http://schemas.openxmlformats.org/officeDocument/2006/relationships/slide" Target="/ppt/slides/slide1.xml" Id="Ra8a1e3c1af354f1b" /><Relationship Type="http://schemas.openxmlformats.org/officeDocument/2006/relationships/slide" Target="/ppt/slides/slide2.xml" Id="R6fd055dacddc4330" /><Relationship Type="http://schemas.openxmlformats.org/officeDocument/2006/relationships/slide" Target="/ppt/slides/slide3.xml" Id="R9d356438e2934b35" /><Relationship Type="http://schemas.openxmlformats.org/officeDocument/2006/relationships/slide" Target="/ppt/slides/slide4.xml" Id="R41aa246bb2734331" /><Relationship Type="http://schemas.openxmlformats.org/officeDocument/2006/relationships/slide" Target="/ppt/slides/slide5.xml" Id="R0bc58ba6393a49d2" /><Relationship Type="http://schemas.openxmlformats.org/officeDocument/2006/relationships/slide" Target="/ppt/slides/slide6.xml" Id="R96259c4f3aee4177" /><Relationship Type="http://schemas.openxmlformats.org/officeDocument/2006/relationships/slide" Target="/ppt/slides/slide7.xml" Id="Rf8727b73af5340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b8102375845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82d8dc6d24fe0" /><Relationship Type="http://schemas.openxmlformats.org/officeDocument/2006/relationships/theme" Target="/ppt/slideMasters/theme/theme1.xml" Id="R088e621d38904a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082d8dc6d24f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4bce6c7c041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c1a1aeb7b45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fc3acd5e645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dcd066015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d306343494f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c29ca4f0a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d7101f1ba41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MIOLITO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MIOLITO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MIOLITO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MIOLITO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MIOLITO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MIOLITO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3 038 817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MIOLITO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MARIE SOLEM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MIOLITO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Konghellegata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922 216 924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MIOLITO AS</a:t>
            </a:r>
          </a:p>
        </p:txBody>
      </p:sp>
    </p:spTree>
  </p:cSld>
  <p:clrMapOvr>
    <a:masterClrMapping xmlns:a="http://schemas.openxmlformats.org/drawingml/2006/main"/>
  </p:clrMapOvr>
</p:sld>
</file>