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1f30ba281f41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1fb2349cd64692"/>
  </p:sldMasterIdLst>
  <p:sldIdLst>
    <p:sldId xmlns:r="http://schemas.openxmlformats.org/officeDocument/2006/relationships" id="256" r:id="Re47ffc497dee41ce"/>
    <p:sldId xmlns:r="http://schemas.openxmlformats.org/officeDocument/2006/relationships" id="257" r:id="Re3c69c1671c6495d"/>
    <p:sldId xmlns:r="http://schemas.openxmlformats.org/officeDocument/2006/relationships" id="258" r:id="Re99a0c8c763b4435"/>
    <p:sldId xmlns:r="http://schemas.openxmlformats.org/officeDocument/2006/relationships" id="259" r:id="R201c8a31507b44a9"/>
    <p:sldId xmlns:r="http://schemas.openxmlformats.org/officeDocument/2006/relationships" id="260" r:id="Rb4c99ef776244af5"/>
    <p:sldId xmlns:r="http://schemas.openxmlformats.org/officeDocument/2006/relationships" id="261" r:id="R386f9b717e4c4adb"/>
    <p:sldId xmlns:r="http://schemas.openxmlformats.org/officeDocument/2006/relationships" id="262" r:id="Rdea6b2a1cfae42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1fb2349cd64692" /><Relationship Type="http://schemas.openxmlformats.org/officeDocument/2006/relationships/slide" Target="/ppt/slides/slide1.xml" Id="Re47ffc497dee41ce" /><Relationship Type="http://schemas.openxmlformats.org/officeDocument/2006/relationships/slide" Target="/ppt/slides/slide2.xml" Id="Re3c69c1671c6495d" /><Relationship Type="http://schemas.openxmlformats.org/officeDocument/2006/relationships/slide" Target="/ppt/slides/slide3.xml" Id="Re99a0c8c763b4435" /><Relationship Type="http://schemas.openxmlformats.org/officeDocument/2006/relationships/slide" Target="/ppt/slides/slide4.xml" Id="R201c8a31507b44a9" /><Relationship Type="http://schemas.openxmlformats.org/officeDocument/2006/relationships/slide" Target="/ppt/slides/slide5.xml" Id="Rb4c99ef776244af5" /><Relationship Type="http://schemas.openxmlformats.org/officeDocument/2006/relationships/slide" Target="/ppt/slides/slide6.xml" Id="R386f9b717e4c4adb" /><Relationship Type="http://schemas.openxmlformats.org/officeDocument/2006/relationships/slide" Target="/ppt/slides/slide7.xml" Id="Rdea6b2a1cfae42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8a2c36a864d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4da768022465c" /><Relationship Type="http://schemas.openxmlformats.org/officeDocument/2006/relationships/theme" Target="/ppt/slideMasters/theme/theme1.xml" Id="Rc554382cba284c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a4da76802246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184c56e3345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ab82a25c041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e658d56684c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39e285a3f45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8e4f7ba4448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712e377754d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4a0edc6614a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 JAKOB RØED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JAKOB RØED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JAKOB RØED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JAKOB RØED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JAKOB RØED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JAKOB RØED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7 808 865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124 444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−382 330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8 406 336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19 328 862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JAKOB RØED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TTED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JAKOB RØED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3074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922 217 475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JAKOB RØED AS</a:t>
            </a:r>
          </a:p>
        </p:txBody>
      </p:sp>
    </p:spTree>
  </p:cSld>
  <p:clrMapOvr>
    <a:masterClrMapping xmlns:a="http://schemas.openxmlformats.org/drawingml/2006/main"/>
  </p:clrMapOvr>
</p:sld>
</file>