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e794043bf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3f7acc7ea4039"/>
  </p:sldMasterIdLst>
  <p:sldIdLst>
    <p:sldId xmlns:r="http://schemas.openxmlformats.org/officeDocument/2006/relationships" id="256" r:id="Rc932583d690e4c73"/>
    <p:sldId xmlns:r="http://schemas.openxmlformats.org/officeDocument/2006/relationships" id="257" r:id="Rf3bf232aed044d21"/>
    <p:sldId xmlns:r="http://schemas.openxmlformats.org/officeDocument/2006/relationships" id="258" r:id="Rbc183b43c012451f"/>
    <p:sldId xmlns:r="http://schemas.openxmlformats.org/officeDocument/2006/relationships" id="259" r:id="Rf9d8a7dc047e4dca"/>
    <p:sldId xmlns:r="http://schemas.openxmlformats.org/officeDocument/2006/relationships" id="260" r:id="R9a0eeb8c06e946f1"/>
    <p:sldId xmlns:r="http://schemas.openxmlformats.org/officeDocument/2006/relationships" id="261" r:id="Rf5a774dff7f449bb"/>
    <p:sldId xmlns:r="http://schemas.openxmlformats.org/officeDocument/2006/relationships" id="262" r:id="R4ab17e549a77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3f7acc7ea4039" /><Relationship Type="http://schemas.openxmlformats.org/officeDocument/2006/relationships/slide" Target="/ppt/slides/slide1.xml" Id="Rc932583d690e4c73" /><Relationship Type="http://schemas.openxmlformats.org/officeDocument/2006/relationships/slide" Target="/ppt/slides/slide2.xml" Id="Rf3bf232aed044d21" /><Relationship Type="http://schemas.openxmlformats.org/officeDocument/2006/relationships/slide" Target="/ppt/slides/slide3.xml" Id="Rbc183b43c012451f" /><Relationship Type="http://schemas.openxmlformats.org/officeDocument/2006/relationships/slide" Target="/ppt/slides/slide4.xml" Id="Rf9d8a7dc047e4dca" /><Relationship Type="http://schemas.openxmlformats.org/officeDocument/2006/relationships/slide" Target="/ppt/slides/slide5.xml" Id="R9a0eeb8c06e946f1" /><Relationship Type="http://schemas.openxmlformats.org/officeDocument/2006/relationships/slide" Target="/ppt/slides/slide6.xml" Id="Rf5a774dff7f449bb" /><Relationship Type="http://schemas.openxmlformats.org/officeDocument/2006/relationships/slide" Target="/ppt/slides/slide7.xml" Id="R4ab17e549a77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a23e4a6f9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e6f5e8c34241" /><Relationship Type="http://schemas.openxmlformats.org/officeDocument/2006/relationships/theme" Target="/ppt/slideMasters/theme/theme1.xml" Id="R5352f9156961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ae6f5e8c3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9c329353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f5a4c783f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c62f43244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c9c48719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df0d8e81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9f67c15849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2d01ec36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ALBANOR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12 722 306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HAXHIAJ BESMIR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Aabys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922 217 726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HOLDING AS</a:t>
            </a:r>
          </a:p>
        </p:txBody>
      </p:sp>
    </p:spTree>
  </p:cSld>
  <p:clrMapOvr>
    <a:masterClrMapping xmlns:a="http://schemas.openxmlformats.org/drawingml/2006/main"/>
  </p:clrMapOvr>
</p:sld>
</file>