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7106fbd03c4f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b397bad4934725"/>
  </p:sldMasterIdLst>
  <p:sldIdLst>
    <p:sldId xmlns:r="http://schemas.openxmlformats.org/officeDocument/2006/relationships" id="256" r:id="Rbc4b262ee1c24f94"/>
    <p:sldId xmlns:r="http://schemas.openxmlformats.org/officeDocument/2006/relationships" id="257" r:id="R09a1e4c2eeaf4751"/>
    <p:sldId xmlns:r="http://schemas.openxmlformats.org/officeDocument/2006/relationships" id="258" r:id="R60a56c839e174ef6"/>
    <p:sldId xmlns:r="http://schemas.openxmlformats.org/officeDocument/2006/relationships" id="259" r:id="Ra29b3bdbab744bad"/>
    <p:sldId xmlns:r="http://schemas.openxmlformats.org/officeDocument/2006/relationships" id="260" r:id="R789db24524854ade"/>
    <p:sldId xmlns:r="http://schemas.openxmlformats.org/officeDocument/2006/relationships" id="261" r:id="R2dfc53b2aa7144b6"/>
    <p:sldId xmlns:r="http://schemas.openxmlformats.org/officeDocument/2006/relationships" id="262" r:id="Rcf773381797345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b397bad4934725" /><Relationship Type="http://schemas.openxmlformats.org/officeDocument/2006/relationships/slide" Target="/ppt/slides/slide1.xml" Id="Rbc4b262ee1c24f94" /><Relationship Type="http://schemas.openxmlformats.org/officeDocument/2006/relationships/slide" Target="/ppt/slides/slide2.xml" Id="R09a1e4c2eeaf4751" /><Relationship Type="http://schemas.openxmlformats.org/officeDocument/2006/relationships/slide" Target="/ppt/slides/slide3.xml" Id="R60a56c839e174ef6" /><Relationship Type="http://schemas.openxmlformats.org/officeDocument/2006/relationships/slide" Target="/ppt/slides/slide4.xml" Id="Ra29b3bdbab744bad" /><Relationship Type="http://schemas.openxmlformats.org/officeDocument/2006/relationships/slide" Target="/ppt/slides/slide5.xml" Id="R789db24524854ade" /><Relationship Type="http://schemas.openxmlformats.org/officeDocument/2006/relationships/slide" Target="/ppt/slides/slide6.xml" Id="R2dfc53b2aa7144b6" /><Relationship Type="http://schemas.openxmlformats.org/officeDocument/2006/relationships/slide" Target="/ppt/slides/slide7.xml" Id="Rcf773381797345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572e92e26247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00800b92e4e7a" /><Relationship Type="http://schemas.openxmlformats.org/officeDocument/2006/relationships/theme" Target="/ppt/slideMasters/theme/theme1.xml" Id="R636e2569282f4d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f00800b92e4e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747210b004c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80268365940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8ebd832e443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96413dbea49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89124a43046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23a00f34c40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0c215750746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ARTEFAKT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ARTEFAKT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ARTEFAKT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ARTEFAKT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ARTEFAKT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ARTEFAKT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−16 614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8 666 947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ARTEFAKT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HAXHIAJ ALBAN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ARTEFAKT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Aabys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922 217 742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ARTEFAKT AS</a:t>
            </a:r>
          </a:p>
        </p:txBody>
      </p:sp>
    </p:spTree>
  </p:cSld>
  <p:clrMapOvr>
    <a:masterClrMapping xmlns:a="http://schemas.openxmlformats.org/drawingml/2006/main"/>
  </p:clrMapOvr>
</p:sld>
</file>