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b899c340c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07894076b4dd1"/>
  </p:sldMasterIdLst>
  <p:sldIdLst>
    <p:sldId xmlns:r="http://schemas.openxmlformats.org/officeDocument/2006/relationships" id="256" r:id="Re75c0484c7d04b09"/>
    <p:sldId xmlns:r="http://schemas.openxmlformats.org/officeDocument/2006/relationships" id="257" r:id="Rf17dc8e09638406f"/>
    <p:sldId xmlns:r="http://schemas.openxmlformats.org/officeDocument/2006/relationships" id="258" r:id="R8a1d3ada86554b12"/>
    <p:sldId xmlns:r="http://schemas.openxmlformats.org/officeDocument/2006/relationships" id="259" r:id="R4d50396cd8ac4589"/>
    <p:sldId xmlns:r="http://schemas.openxmlformats.org/officeDocument/2006/relationships" id="260" r:id="R5a8f3cce5fc94921"/>
    <p:sldId xmlns:r="http://schemas.openxmlformats.org/officeDocument/2006/relationships" id="261" r:id="R619d0597282846bb"/>
    <p:sldId xmlns:r="http://schemas.openxmlformats.org/officeDocument/2006/relationships" id="262" r:id="R8b1e1ba96ee6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07894076b4dd1" /><Relationship Type="http://schemas.openxmlformats.org/officeDocument/2006/relationships/slide" Target="/ppt/slides/slide1.xml" Id="Re75c0484c7d04b09" /><Relationship Type="http://schemas.openxmlformats.org/officeDocument/2006/relationships/slide" Target="/ppt/slides/slide2.xml" Id="Rf17dc8e09638406f" /><Relationship Type="http://schemas.openxmlformats.org/officeDocument/2006/relationships/slide" Target="/ppt/slides/slide3.xml" Id="R8a1d3ada86554b12" /><Relationship Type="http://schemas.openxmlformats.org/officeDocument/2006/relationships/slide" Target="/ppt/slides/slide4.xml" Id="R4d50396cd8ac4589" /><Relationship Type="http://schemas.openxmlformats.org/officeDocument/2006/relationships/slide" Target="/ppt/slides/slide5.xml" Id="R5a8f3cce5fc94921" /><Relationship Type="http://schemas.openxmlformats.org/officeDocument/2006/relationships/slide" Target="/ppt/slides/slide6.xml" Id="R619d0597282846bb" /><Relationship Type="http://schemas.openxmlformats.org/officeDocument/2006/relationships/slide" Target="/ppt/slides/slide7.xml" Id="R8b1e1ba96ee6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5846f6490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8cb4489c498d" /><Relationship Type="http://schemas.openxmlformats.org/officeDocument/2006/relationships/theme" Target="/ppt/slideMasters/theme/theme1.xml" Id="R8e3c5f4da046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d8cb4489c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452729dc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f6ad20f7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0a1afe81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5da7c47c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f31517e34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7363045b5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e377a346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922 220 956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HOLDING AS</a:t>
            </a:r>
          </a:p>
        </p:txBody>
      </p:sp>
    </p:spTree>
  </p:cSld>
  <p:clrMapOvr>
    <a:masterClrMapping xmlns:a="http://schemas.openxmlformats.org/drawingml/2006/main"/>
  </p:clrMapOvr>
</p:sld>
</file>