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edbe65ea8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e72b72848e4ea2"/>
  </p:sldMasterIdLst>
  <p:sldIdLst>
    <p:sldId xmlns:r="http://schemas.openxmlformats.org/officeDocument/2006/relationships" id="256" r:id="R1f61c44644c64992"/>
    <p:sldId xmlns:r="http://schemas.openxmlformats.org/officeDocument/2006/relationships" id="257" r:id="R327c17b8851048d7"/>
    <p:sldId xmlns:r="http://schemas.openxmlformats.org/officeDocument/2006/relationships" id="258" r:id="R92ddd985c2d848a0"/>
    <p:sldId xmlns:r="http://schemas.openxmlformats.org/officeDocument/2006/relationships" id="259" r:id="R1be03676c2a24e1c"/>
    <p:sldId xmlns:r="http://schemas.openxmlformats.org/officeDocument/2006/relationships" id="260" r:id="Rc122ac60c2ba43c3"/>
    <p:sldId xmlns:r="http://schemas.openxmlformats.org/officeDocument/2006/relationships" id="261" r:id="R6050084be3db4d4d"/>
    <p:sldId xmlns:r="http://schemas.openxmlformats.org/officeDocument/2006/relationships" id="262" r:id="R7fe368a38fbb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72b72848e4ea2" /><Relationship Type="http://schemas.openxmlformats.org/officeDocument/2006/relationships/slide" Target="/ppt/slides/slide1.xml" Id="R1f61c44644c64992" /><Relationship Type="http://schemas.openxmlformats.org/officeDocument/2006/relationships/slide" Target="/ppt/slides/slide2.xml" Id="R327c17b8851048d7" /><Relationship Type="http://schemas.openxmlformats.org/officeDocument/2006/relationships/slide" Target="/ppt/slides/slide3.xml" Id="R92ddd985c2d848a0" /><Relationship Type="http://schemas.openxmlformats.org/officeDocument/2006/relationships/slide" Target="/ppt/slides/slide4.xml" Id="R1be03676c2a24e1c" /><Relationship Type="http://schemas.openxmlformats.org/officeDocument/2006/relationships/slide" Target="/ppt/slides/slide5.xml" Id="Rc122ac60c2ba43c3" /><Relationship Type="http://schemas.openxmlformats.org/officeDocument/2006/relationships/slide" Target="/ppt/slides/slide6.xml" Id="R6050084be3db4d4d" /><Relationship Type="http://schemas.openxmlformats.org/officeDocument/2006/relationships/slide" Target="/ppt/slides/slide7.xml" Id="R7fe368a38fbb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e40337242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c54ef76c14ae2" /><Relationship Type="http://schemas.openxmlformats.org/officeDocument/2006/relationships/theme" Target="/ppt/slideMasters/theme/theme1.xml" Id="R0f47982bc8a6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c54ef76c1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c5f39a3ed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0f1e8e8f3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319d4a2f6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12e847b1d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3cd3e5dde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4ec698f6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36cecc564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TELIRUMA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TELIRUMA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STRØMSTAD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Øvrehusvegen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922 229 457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