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56439e3c1148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f757b656464560"/>
  </p:sldMasterIdLst>
  <p:sldIdLst>
    <p:sldId xmlns:r="http://schemas.openxmlformats.org/officeDocument/2006/relationships" id="256" r:id="R8d0a0de0f88845ed"/>
    <p:sldId xmlns:r="http://schemas.openxmlformats.org/officeDocument/2006/relationships" id="257" r:id="R4a34d540c1bf40d2"/>
    <p:sldId xmlns:r="http://schemas.openxmlformats.org/officeDocument/2006/relationships" id="258" r:id="R588b34bf95474051"/>
    <p:sldId xmlns:r="http://schemas.openxmlformats.org/officeDocument/2006/relationships" id="259" r:id="R9ed9001907144d30"/>
    <p:sldId xmlns:r="http://schemas.openxmlformats.org/officeDocument/2006/relationships" id="260" r:id="R720dc55c639f42bf"/>
    <p:sldId xmlns:r="http://schemas.openxmlformats.org/officeDocument/2006/relationships" id="261" r:id="Rf52390e328f344e8"/>
    <p:sldId xmlns:r="http://schemas.openxmlformats.org/officeDocument/2006/relationships" id="262" r:id="R3c2acf4ba7b946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f757b656464560" /><Relationship Type="http://schemas.openxmlformats.org/officeDocument/2006/relationships/slide" Target="/ppt/slides/slide1.xml" Id="R8d0a0de0f88845ed" /><Relationship Type="http://schemas.openxmlformats.org/officeDocument/2006/relationships/slide" Target="/ppt/slides/slide2.xml" Id="R4a34d540c1bf40d2" /><Relationship Type="http://schemas.openxmlformats.org/officeDocument/2006/relationships/slide" Target="/ppt/slides/slide3.xml" Id="R588b34bf95474051" /><Relationship Type="http://schemas.openxmlformats.org/officeDocument/2006/relationships/slide" Target="/ppt/slides/slide4.xml" Id="R9ed9001907144d30" /><Relationship Type="http://schemas.openxmlformats.org/officeDocument/2006/relationships/slide" Target="/ppt/slides/slide5.xml" Id="R720dc55c639f42bf" /><Relationship Type="http://schemas.openxmlformats.org/officeDocument/2006/relationships/slide" Target="/ppt/slides/slide6.xml" Id="Rf52390e328f344e8" /><Relationship Type="http://schemas.openxmlformats.org/officeDocument/2006/relationships/slide" Target="/ppt/slides/slide7.xml" Id="R3c2acf4ba7b946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f1bb05b58c4f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a52efca3646b0" /><Relationship Type="http://schemas.openxmlformats.org/officeDocument/2006/relationships/theme" Target="/ppt/slideMasters/theme/theme1.xml" Id="Rdbdd1d376da245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9a52efca3646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f6e2850894f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9adc1fc5243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8f29e17704d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f1d13c23f41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1a8813aac4d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c59fdfe6740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72048de4d47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500 199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RANDEBERG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Sverdrups gate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922 231 311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MORA AS</a:t>
            </a:r>
          </a:p>
        </p:txBody>
      </p:sp>
    </p:spTree>
  </p:cSld>
  <p:clrMapOvr>
    <a:masterClrMapping xmlns:a="http://schemas.openxmlformats.org/drawingml/2006/main"/>
  </p:clrMapOvr>
</p:sld>
</file>