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0bb587762f4b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bb6f56e5204906"/>
  </p:sldMasterIdLst>
  <p:sldIdLst>
    <p:sldId xmlns:r="http://schemas.openxmlformats.org/officeDocument/2006/relationships" id="256" r:id="R14ec12ca87444736"/>
    <p:sldId xmlns:r="http://schemas.openxmlformats.org/officeDocument/2006/relationships" id="257" r:id="R9b63449b239e4c30"/>
    <p:sldId xmlns:r="http://schemas.openxmlformats.org/officeDocument/2006/relationships" id="258" r:id="Rdaba8b0f46e3424a"/>
    <p:sldId xmlns:r="http://schemas.openxmlformats.org/officeDocument/2006/relationships" id="259" r:id="R6d78a4fd5c5e4fdf"/>
    <p:sldId xmlns:r="http://schemas.openxmlformats.org/officeDocument/2006/relationships" id="260" r:id="R04e6c176e12f46a8"/>
    <p:sldId xmlns:r="http://schemas.openxmlformats.org/officeDocument/2006/relationships" id="261" r:id="Rafc8823650f040d4"/>
    <p:sldId xmlns:r="http://schemas.openxmlformats.org/officeDocument/2006/relationships" id="262" r:id="R8229b3da682a4a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b6f56e5204906" /><Relationship Type="http://schemas.openxmlformats.org/officeDocument/2006/relationships/slide" Target="/ppt/slides/slide1.xml" Id="R14ec12ca87444736" /><Relationship Type="http://schemas.openxmlformats.org/officeDocument/2006/relationships/slide" Target="/ppt/slides/slide2.xml" Id="R9b63449b239e4c30" /><Relationship Type="http://schemas.openxmlformats.org/officeDocument/2006/relationships/slide" Target="/ppt/slides/slide3.xml" Id="Rdaba8b0f46e3424a" /><Relationship Type="http://schemas.openxmlformats.org/officeDocument/2006/relationships/slide" Target="/ppt/slides/slide4.xml" Id="R6d78a4fd5c5e4fdf" /><Relationship Type="http://schemas.openxmlformats.org/officeDocument/2006/relationships/slide" Target="/ppt/slides/slide5.xml" Id="R04e6c176e12f46a8" /><Relationship Type="http://schemas.openxmlformats.org/officeDocument/2006/relationships/slide" Target="/ppt/slides/slide6.xml" Id="Rafc8823650f040d4" /><Relationship Type="http://schemas.openxmlformats.org/officeDocument/2006/relationships/slide" Target="/ppt/slides/slide7.xml" Id="R8229b3da682a4a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8c549ee1a4c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03c093b0840e2" /><Relationship Type="http://schemas.openxmlformats.org/officeDocument/2006/relationships/theme" Target="/ppt/slideMasters/theme/theme1.xml" Id="R3ffb1db273a948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a03c093b0840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133554b3649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fcb84573b4e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edc53e0074c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a7aad565241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d99ddace043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1010a790149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c3d824caf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LØFT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LØFT INVEST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−2 909 747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−842 031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4 249 461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HELIAN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INAMI CONSULTING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Bergersens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922 232 709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LØFT INVEST AS</a:t>
            </a:r>
          </a:p>
        </p:txBody>
      </p:sp>
    </p:spTree>
  </p:cSld>
  <p:clrMapOvr>
    <a:masterClrMapping xmlns:a="http://schemas.openxmlformats.org/drawingml/2006/main"/>
  </p:clrMapOvr>
</p:sld>
</file>