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988cf72ad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de8816bf3b471b"/>
  </p:sldMasterIdLst>
  <p:sldIdLst>
    <p:sldId xmlns:r="http://schemas.openxmlformats.org/officeDocument/2006/relationships" id="256" r:id="R6f7510fbc31f4d98"/>
    <p:sldId xmlns:r="http://schemas.openxmlformats.org/officeDocument/2006/relationships" id="257" r:id="Ra32f0cf1d9c84527"/>
    <p:sldId xmlns:r="http://schemas.openxmlformats.org/officeDocument/2006/relationships" id="258" r:id="Rbb808fa712844070"/>
    <p:sldId xmlns:r="http://schemas.openxmlformats.org/officeDocument/2006/relationships" id="259" r:id="R9b59d42a037d41ee"/>
    <p:sldId xmlns:r="http://schemas.openxmlformats.org/officeDocument/2006/relationships" id="260" r:id="Ra7a80a9feabe441e"/>
    <p:sldId xmlns:r="http://schemas.openxmlformats.org/officeDocument/2006/relationships" id="261" r:id="Rccddc6afa55d4749"/>
    <p:sldId xmlns:r="http://schemas.openxmlformats.org/officeDocument/2006/relationships" id="262" r:id="R444ff284fb64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e8816bf3b471b" /><Relationship Type="http://schemas.openxmlformats.org/officeDocument/2006/relationships/slide" Target="/ppt/slides/slide1.xml" Id="R6f7510fbc31f4d98" /><Relationship Type="http://schemas.openxmlformats.org/officeDocument/2006/relationships/slide" Target="/ppt/slides/slide2.xml" Id="Ra32f0cf1d9c84527" /><Relationship Type="http://schemas.openxmlformats.org/officeDocument/2006/relationships/slide" Target="/ppt/slides/slide3.xml" Id="Rbb808fa712844070" /><Relationship Type="http://schemas.openxmlformats.org/officeDocument/2006/relationships/slide" Target="/ppt/slides/slide4.xml" Id="R9b59d42a037d41ee" /><Relationship Type="http://schemas.openxmlformats.org/officeDocument/2006/relationships/slide" Target="/ppt/slides/slide5.xml" Id="Ra7a80a9feabe441e" /><Relationship Type="http://schemas.openxmlformats.org/officeDocument/2006/relationships/slide" Target="/ppt/slides/slide6.xml" Id="Rccddc6afa55d4749" /><Relationship Type="http://schemas.openxmlformats.org/officeDocument/2006/relationships/slide" Target="/ppt/slides/slide7.xml" Id="R444ff284fb64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c3d0847a640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213d080fa4574" /><Relationship Type="http://schemas.openxmlformats.org/officeDocument/2006/relationships/theme" Target="/ppt/slideMasters/theme/theme1.xml" Id="Rbbcd5ef8587541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213d080fa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64b63d200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44bf9b463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2c8a073ec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41a7f808f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afc0a354a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0030b83b4b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fb12aa711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GODØY MUR &amp;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MUR &amp;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GODØY MUR &amp; ENTREPRENØR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MUR &amp;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MUR &amp;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MUR &amp;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1 785 971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1 542 978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MUR &amp;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GODØY STEFFEN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GODØY ØYSTEIN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MUR &amp;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Hordnesvegen 193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922 236 003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GODØY MUR &amp; ENTREPRENØR AS</a:t>
            </a:r>
          </a:p>
        </p:txBody>
      </p:sp>
    </p:spTree>
  </p:cSld>
  <p:clrMapOvr>
    <a:masterClrMapping xmlns:a="http://schemas.openxmlformats.org/drawingml/2006/main"/>
  </p:clrMapOvr>
</p:sld>
</file>