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331a3c8e0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0637c59654d3b"/>
  </p:sldMasterIdLst>
  <p:sldIdLst>
    <p:sldId xmlns:r="http://schemas.openxmlformats.org/officeDocument/2006/relationships" id="256" r:id="Re7e6318bed75451d"/>
    <p:sldId xmlns:r="http://schemas.openxmlformats.org/officeDocument/2006/relationships" id="257" r:id="Rbd6ebd9652704043"/>
    <p:sldId xmlns:r="http://schemas.openxmlformats.org/officeDocument/2006/relationships" id="258" r:id="R1a576cea6bc94865"/>
    <p:sldId xmlns:r="http://schemas.openxmlformats.org/officeDocument/2006/relationships" id="259" r:id="R0917adfdf405443f"/>
    <p:sldId xmlns:r="http://schemas.openxmlformats.org/officeDocument/2006/relationships" id="260" r:id="R580a0d0f99d5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0637c59654d3b" /><Relationship Type="http://schemas.openxmlformats.org/officeDocument/2006/relationships/slide" Target="/ppt/slides/slide1.xml" Id="Re7e6318bed75451d" /><Relationship Type="http://schemas.openxmlformats.org/officeDocument/2006/relationships/slide" Target="/ppt/slides/slide2.xml" Id="Rbd6ebd9652704043" /><Relationship Type="http://schemas.openxmlformats.org/officeDocument/2006/relationships/slide" Target="/ppt/slides/slide3.xml" Id="R1a576cea6bc94865" /><Relationship Type="http://schemas.openxmlformats.org/officeDocument/2006/relationships/slide" Target="/ppt/slides/slide4.xml" Id="R0917adfdf405443f" /><Relationship Type="http://schemas.openxmlformats.org/officeDocument/2006/relationships/slide" Target="/ppt/slides/slide5.xml" Id="R580a0d0f99d5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4d3d4e6d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3d5986c24b75" /><Relationship Type="http://schemas.openxmlformats.org/officeDocument/2006/relationships/theme" Target="/ppt/slideMasters/theme/theme1.xml" Id="R517854a38276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13d5986c2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6dc1d5c0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a57202e7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327c3f23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40403782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436b5e3c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RUNAR MYDLAND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RUNAR MYDLAND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RUNAR MYDLAND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RUNAR MYDLAND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RUNAR MYDLAND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RUNAR MYDLAND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Mydlandsveien 1150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922 240 345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RUNAR MYDLAND</a:t>
            </a:r>
          </a:p>
        </p:txBody>
      </p:sp>
    </p:spTree>
  </p:cSld>
  <p:clrMapOvr>
    <a:masterClrMapping xmlns:a="http://schemas.openxmlformats.org/drawingml/2006/main"/>
  </p:clrMapOvr>
</p:sld>
</file>