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890baa6f2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966ff87944742"/>
  </p:sldMasterIdLst>
  <p:sldIdLst>
    <p:sldId xmlns:r="http://schemas.openxmlformats.org/officeDocument/2006/relationships" id="256" r:id="R48e6831d23d343c5"/>
    <p:sldId xmlns:r="http://schemas.openxmlformats.org/officeDocument/2006/relationships" id="257" r:id="R95d0f2024e814a7e"/>
    <p:sldId xmlns:r="http://schemas.openxmlformats.org/officeDocument/2006/relationships" id="258" r:id="R86781321c76249f0"/>
    <p:sldId xmlns:r="http://schemas.openxmlformats.org/officeDocument/2006/relationships" id="259" r:id="R6f012a6912514bbf"/>
    <p:sldId xmlns:r="http://schemas.openxmlformats.org/officeDocument/2006/relationships" id="260" r:id="R1512c61ed2f04fb7"/>
    <p:sldId xmlns:r="http://schemas.openxmlformats.org/officeDocument/2006/relationships" id="261" r:id="Rbed84903a7964cde"/>
    <p:sldId xmlns:r="http://schemas.openxmlformats.org/officeDocument/2006/relationships" id="262" r:id="R60a661c9ad3e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966ff87944742" /><Relationship Type="http://schemas.openxmlformats.org/officeDocument/2006/relationships/slide" Target="/ppt/slides/slide1.xml" Id="R48e6831d23d343c5" /><Relationship Type="http://schemas.openxmlformats.org/officeDocument/2006/relationships/slide" Target="/ppt/slides/slide2.xml" Id="R95d0f2024e814a7e" /><Relationship Type="http://schemas.openxmlformats.org/officeDocument/2006/relationships/slide" Target="/ppt/slides/slide3.xml" Id="R86781321c76249f0" /><Relationship Type="http://schemas.openxmlformats.org/officeDocument/2006/relationships/slide" Target="/ppt/slides/slide4.xml" Id="R6f012a6912514bbf" /><Relationship Type="http://schemas.openxmlformats.org/officeDocument/2006/relationships/slide" Target="/ppt/slides/slide5.xml" Id="R1512c61ed2f04fb7" /><Relationship Type="http://schemas.openxmlformats.org/officeDocument/2006/relationships/slide" Target="/ppt/slides/slide6.xml" Id="Rbed84903a7964cde" /><Relationship Type="http://schemas.openxmlformats.org/officeDocument/2006/relationships/slide" Target="/ppt/slides/slide7.xml" Id="R60a661c9ad3e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b4690053c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a8fe118e4481" /><Relationship Type="http://schemas.openxmlformats.org/officeDocument/2006/relationships/theme" Target="/ppt/slideMasters/theme/theme1.xml" Id="Rbe57859eaf98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5a8fe118e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4bd8bb28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ebc4f7be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b535cfb4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1ce463a4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823d219b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6c9bf996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99aba585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FOX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FOX PROPERTY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1 587 511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FOX PROPERTY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mikkel@foxproperty.no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www.foxproperty.no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922 245 266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AS</a:t>
            </a:r>
          </a:p>
        </p:txBody>
      </p:sp>
    </p:spTree>
  </p:cSld>
  <p:clrMapOvr>
    <a:masterClrMapping xmlns:a="http://schemas.openxmlformats.org/drawingml/2006/main"/>
  </p:clrMapOvr>
</p:sld>
</file>