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2683bc3ac84c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92613aa9e4b44"/>
  </p:sldMasterIdLst>
  <p:sldIdLst>
    <p:sldId xmlns:r="http://schemas.openxmlformats.org/officeDocument/2006/relationships" id="256" r:id="R5cb3e5bffacb4477"/>
    <p:sldId xmlns:r="http://schemas.openxmlformats.org/officeDocument/2006/relationships" id="257" r:id="R396119f1b7394797"/>
    <p:sldId xmlns:r="http://schemas.openxmlformats.org/officeDocument/2006/relationships" id="258" r:id="R46c036d03b224ff6"/>
    <p:sldId xmlns:r="http://schemas.openxmlformats.org/officeDocument/2006/relationships" id="259" r:id="Reb3091798c0d4eb7"/>
    <p:sldId xmlns:r="http://schemas.openxmlformats.org/officeDocument/2006/relationships" id="260" r:id="R73f4e5855aaf4bcd"/>
    <p:sldId xmlns:r="http://schemas.openxmlformats.org/officeDocument/2006/relationships" id="261" r:id="R9a870a5899d441b6"/>
    <p:sldId xmlns:r="http://schemas.openxmlformats.org/officeDocument/2006/relationships" id="262" r:id="R9d7a8b3ad3ec4f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92613aa9e4b44" /><Relationship Type="http://schemas.openxmlformats.org/officeDocument/2006/relationships/slide" Target="/ppt/slides/slide1.xml" Id="R5cb3e5bffacb4477" /><Relationship Type="http://schemas.openxmlformats.org/officeDocument/2006/relationships/slide" Target="/ppt/slides/slide2.xml" Id="R396119f1b7394797" /><Relationship Type="http://schemas.openxmlformats.org/officeDocument/2006/relationships/slide" Target="/ppt/slides/slide3.xml" Id="R46c036d03b224ff6" /><Relationship Type="http://schemas.openxmlformats.org/officeDocument/2006/relationships/slide" Target="/ppt/slides/slide4.xml" Id="Reb3091798c0d4eb7" /><Relationship Type="http://schemas.openxmlformats.org/officeDocument/2006/relationships/slide" Target="/ppt/slides/slide5.xml" Id="R73f4e5855aaf4bcd" /><Relationship Type="http://schemas.openxmlformats.org/officeDocument/2006/relationships/slide" Target="/ppt/slides/slide6.xml" Id="R9a870a5899d441b6" /><Relationship Type="http://schemas.openxmlformats.org/officeDocument/2006/relationships/slide" Target="/ppt/slides/slide7.xml" Id="R9d7a8b3ad3ec4f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71fb17a05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a9447cbaa49f7" /><Relationship Type="http://schemas.openxmlformats.org/officeDocument/2006/relationships/theme" Target="/ppt/slideMasters/theme/theme1.xml" Id="R80d43f56a16940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a9447cbaa49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b2623b113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bf30651a846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14bcf9efc41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2cf310edf4b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2df9bd235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6ea191b9d46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b482c4ef649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LTOWN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LTOWN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1 964 973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−456 407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27 745 243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31 694 827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36 982 284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ABTIN RAHMANIAN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LTOWN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922 253 048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LTOWN INVEST AS</a:t>
            </a:r>
          </a:p>
        </p:txBody>
      </p:sp>
    </p:spTree>
  </p:cSld>
  <p:clrMapOvr>
    <a:masterClrMapping xmlns:a="http://schemas.openxmlformats.org/drawingml/2006/main"/>
  </p:clrMapOvr>
</p:sld>
</file>