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4ca124d52549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67d59975db4a61"/>
  </p:sldMasterIdLst>
  <p:sldIdLst>
    <p:sldId xmlns:r="http://schemas.openxmlformats.org/officeDocument/2006/relationships" id="256" r:id="R36481e3155784734"/>
    <p:sldId xmlns:r="http://schemas.openxmlformats.org/officeDocument/2006/relationships" id="257" r:id="R7d45f413541143bf"/>
    <p:sldId xmlns:r="http://schemas.openxmlformats.org/officeDocument/2006/relationships" id="258" r:id="Ra97f5beab1674efe"/>
    <p:sldId xmlns:r="http://schemas.openxmlformats.org/officeDocument/2006/relationships" id="259" r:id="R3467430b5c2144bb"/>
    <p:sldId xmlns:r="http://schemas.openxmlformats.org/officeDocument/2006/relationships" id="260" r:id="Rd079f1dce44c4609"/>
    <p:sldId xmlns:r="http://schemas.openxmlformats.org/officeDocument/2006/relationships" id="261" r:id="R99e226cf6c094b12"/>
    <p:sldId xmlns:r="http://schemas.openxmlformats.org/officeDocument/2006/relationships" id="262" r:id="R77e963bb8eac41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7d59975db4a61" /><Relationship Type="http://schemas.openxmlformats.org/officeDocument/2006/relationships/slide" Target="/ppt/slides/slide1.xml" Id="R36481e3155784734" /><Relationship Type="http://schemas.openxmlformats.org/officeDocument/2006/relationships/slide" Target="/ppt/slides/slide2.xml" Id="R7d45f413541143bf" /><Relationship Type="http://schemas.openxmlformats.org/officeDocument/2006/relationships/slide" Target="/ppt/slides/slide3.xml" Id="Ra97f5beab1674efe" /><Relationship Type="http://schemas.openxmlformats.org/officeDocument/2006/relationships/slide" Target="/ppt/slides/slide4.xml" Id="R3467430b5c2144bb" /><Relationship Type="http://schemas.openxmlformats.org/officeDocument/2006/relationships/slide" Target="/ppt/slides/slide5.xml" Id="Rd079f1dce44c4609" /><Relationship Type="http://schemas.openxmlformats.org/officeDocument/2006/relationships/slide" Target="/ppt/slides/slide6.xml" Id="R99e226cf6c094b12" /><Relationship Type="http://schemas.openxmlformats.org/officeDocument/2006/relationships/slide" Target="/ppt/slides/slide7.xml" Id="R77e963bb8eac41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226e950a2a48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fe04a2e534fb7" /><Relationship Type="http://schemas.openxmlformats.org/officeDocument/2006/relationships/theme" Target="/ppt/slideMasters/theme/theme1.xml" Id="Ra4e66a6419ce42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efe04a2e534f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61a3d668d4c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bdb6af23041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0fae533f24a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400f0682f48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1a8e3a2a144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cdee3ef6641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a04fd07dc44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 REALINVEST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 REALINVEST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9 595 004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−3 940 941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225 705 172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795 216 237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2 249 564 269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TVENGE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TVENGE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TVENGE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INGVALD TVENGE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TVENGE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922 255 393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REALINVEST AS</a:t>
            </a:r>
          </a:p>
        </p:txBody>
      </p:sp>
    </p:spTree>
  </p:cSld>
  <p:clrMapOvr>
    <a:masterClrMapping xmlns:a="http://schemas.openxmlformats.org/drawingml/2006/main"/>
  </p:clrMapOvr>
</p:sld>
</file>