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9171578d9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e92c9743f43bb"/>
  </p:sldMasterIdLst>
  <p:sldIdLst>
    <p:sldId xmlns:r="http://schemas.openxmlformats.org/officeDocument/2006/relationships" id="256" r:id="R25ef8ccd99dc473c"/>
    <p:sldId xmlns:r="http://schemas.openxmlformats.org/officeDocument/2006/relationships" id="257" r:id="Ra8797687b7a04eb0"/>
    <p:sldId xmlns:r="http://schemas.openxmlformats.org/officeDocument/2006/relationships" id="258" r:id="R82373c0b5d0a4297"/>
    <p:sldId xmlns:r="http://schemas.openxmlformats.org/officeDocument/2006/relationships" id="259" r:id="R8d1d8cf8b69b4d43"/>
    <p:sldId xmlns:r="http://schemas.openxmlformats.org/officeDocument/2006/relationships" id="260" r:id="R053fcfcc21474273"/>
    <p:sldId xmlns:r="http://schemas.openxmlformats.org/officeDocument/2006/relationships" id="261" r:id="Rb5e1c953089743bb"/>
    <p:sldId xmlns:r="http://schemas.openxmlformats.org/officeDocument/2006/relationships" id="262" r:id="R227294878c9f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e92c9743f43bb" /><Relationship Type="http://schemas.openxmlformats.org/officeDocument/2006/relationships/slide" Target="/ppt/slides/slide1.xml" Id="R25ef8ccd99dc473c" /><Relationship Type="http://schemas.openxmlformats.org/officeDocument/2006/relationships/slide" Target="/ppt/slides/slide2.xml" Id="Ra8797687b7a04eb0" /><Relationship Type="http://schemas.openxmlformats.org/officeDocument/2006/relationships/slide" Target="/ppt/slides/slide3.xml" Id="R82373c0b5d0a4297" /><Relationship Type="http://schemas.openxmlformats.org/officeDocument/2006/relationships/slide" Target="/ppt/slides/slide4.xml" Id="R8d1d8cf8b69b4d43" /><Relationship Type="http://schemas.openxmlformats.org/officeDocument/2006/relationships/slide" Target="/ppt/slides/slide5.xml" Id="R053fcfcc21474273" /><Relationship Type="http://schemas.openxmlformats.org/officeDocument/2006/relationships/slide" Target="/ppt/slides/slide6.xml" Id="Rb5e1c953089743bb" /><Relationship Type="http://schemas.openxmlformats.org/officeDocument/2006/relationships/slide" Target="/ppt/slides/slide7.xml" Id="R227294878c9f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aa4e1bc6b40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79f3660e746b3" /><Relationship Type="http://schemas.openxmlformats.org/officeDocument/2006/relationships/theme" Target="/ppt/slideMasters/theme/theme1.xml" Id="R1e42fda56008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879f3660e746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22c91e2b1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1416f55b0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7254c9a6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c8ece9cbe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45dca858d42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3882d99f9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bfe6b3e0e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9 605 004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−10 896 024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52 327 840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871 753 325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3 516 883 888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TVENGE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TVENGE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TVENGE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INGVALD TVENGE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TVENGE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922 255 423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MANAGEMENT AS</a:t>
            </a:r>
          </a:p>
        </p:txBody>
      </p:sp>
    </p:spTree>
  </p:cSld>
  <p:clrMapOvr>
    <a:masterClrMapping xmlns:a="http://schemas.openxmlformats.org/drawingml/2006/main"/>
  </p:clrMapOvr>
</p:sld>
</file>