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3fdd99a1eb4b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13111f128a49b2"/>
  </p:sldMasterIdLst>
  <p:sldIdLst>
    <p:sldId xmlns:r="http://schemas.openxmlformats.org/officeDocument/2006/relationships" id="256" r:id="R83864c8272df48b5"/>
    <p:sldId xmlns:r="http://schemas.openxmlformats.org/officeDocument/2006/relationships" id="257" r:id="R9940f75e4f074dc3"/>
    <p:sldId xmlns:r="http://schemas.openxmlformats.org/officeDocument/2006/relationships" id="258" r:id="R2176b065ef054a14"/>
    <p:sldId xmlns:r="http://schemas.openxmlformats.org/officeDocument/2006/relationships" id="259" r:id="R12ff487ad9bd4523"/>
    <p:sldId xmlns:r="http://schemas.openxmlformats.org/officeDocument/2006/relationships" id="260" r:id="R6ffc1e593e4f4d1a"/>
    <p:sldId xmlns:r="http://schemas.openxmlformats.org/officeDocument/2006/relationships" id="261" r:id="R0d4f30f20d3d41ff"/>
    <p:sldId xmlns:r="http://schemas.openxmlformats.org/officeDocument/2006/relationships" id="262" r:id="R96445b5956e243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13111f128a49b2" /><Relationship Type="http://schemas.openxmlformats.org/officeDocument/2006/relationships/slide" Target="/ppt/slides/slide1.xml" Id="R83864c8272df48b5" /><Relationship Type="http://schemas.openxmlformats.org/officeDocument/2006/relationships/slide" Target="/ppt/slides/slide2.xml" Id="R9940f75e4f074dc3" /><Relationship Type="http://schemas.openxmlformats.org/officeDocument/2006/relationships/slide" Target="/ppt/slides/slide3.xml" Id="R2176b065ef054a14" /><Relationship Type="http://schemas.openxmlformats.org/officeDocument/2006/relationships/slide" Target="/ppt/slides/slide4.xml" Id="R12ff487ad9bd4523" /><Relationship Type="http://schemas.openxmlformats.org/officeDocument/2006/relationships/slide" Target="/ppt/slides/slide5.xml" Id="R6ffc1e593e4f4d1a" /><Relationship Type="http://schemas.openxmlformats.org/officeDocument/2006/relationships/slide" Target="/ppt/slides/slide6.xml" Id="R0d4f30f20d3d41ff" /><Relationship Type="http://schemas.openxmlformats.org/officeDocument/2006/relationships/slide" Target="/ppt/slides/slide7.xml" Id="R96445b5956e243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4077ab797f45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db79fdf6b45ff" /><Relationship Type="http://schemas.openxmlformats.org/officeDocument/2006/relationships/theme" Target="/ppt/slideMasters/theme/theme1.xml" Id="R6a0046ee8fff40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8db79fdf6b45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6ff5c308c45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82da0b2b249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770444d7042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798413e8d44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92affe56647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c79def91646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9beedb81f41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FORTUNA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FORTUNA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FORTUNA BYGG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FORTUNA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FORTUNA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FORTUNA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8 354 796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−77 785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−146 869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1 530 685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FORTUNA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UGIS UNAMS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FORTUNA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Seljevegen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922 266 344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FORTUNA BYGG AS</a:t>
            </a:r>
          </a:p>
        </p:txBody>
      </p:sp>
    </p:spTree>
  </p:cSld>
  <p:clrMapOvr>
    <a:masterClrMapping xmlns:a="http://schemas.openxmlformats.org/drawingml/2006/main"/>
  </p:clrMapOvr>
</p:sld>
</file>