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2a8f053886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7aa1f2741412b"/>
  </p:sldMasterIdLst>
  <p:sldIdLst>
    <p:sldId xmlns:r="http://schemas.openxmlformats.org/officeDocument/2006/relationships" id="256" r:id="Rc784921382954c48"/>
    <p:sldId xmlns:r="http://schemas.openxmlformats.org/officeDocument/2006/relationships" id="257" r:id="Rcde5485a909c4832"/>
    <p:sldId xmlns:r="http://schemas.openxmlformats.org/officeDocument/2006/relationships" id="258" r:id="R41be36a82110441a"/>
    <p:sldId xmlns:r="http://schemas.openxmlformats.org/officeDocument/2006/relationships" id="259" r:id="Rfe4fd064b2a347f9"/>
    <p:sldId xmlns:r="http://schemas.openxmlformats.org/officeDocument/2006/relationships" id="260" r:id="Re8b4d21238324a23"/>
    <p:sldId xmlns:r="http://schemas.openxmlformats.org/officeDocument/2006/relationships" id="261" r:id="R9d59ee929b204d1d"/>
    <p:sldId xmlns:r="http://schemas.openxmlformats.org/officeDocument/2006/relationships" id="262" r:id="Rebf5b8bdedee4b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7aa1f2741412b" /><Relationship Type="http://schemas.openxmlformats.org/officeDocument/2006/relationships/slide" Target="/ppt/slides/slide1.xml" Id="Rc784921382954c48" /><Relationship Type="http://schemas.openxmlformats.org/officeDocument/2006/relationships/slide" Target="/ppt/slides/slide2.xml" Id="Rcde5485a909c4832" /><Relationship Type="http://schemas.openxmlformats.org/officeDocument/2006/relationships/slide" Target="/ppt/slides/slide3.xml" Id="R41be36a82110441a" /><Relationship Type="http://schemas.openxmlformats.org/officeDocument/2006/relationships/slide" Target="/ppt/slides/slide4.xml" Id="Rfe4fd064b2a347f9" /><Relationship Type="http://schemas.openxmlformats.org/officeDocument/2006/relationships/slide" Target="/ppt/slides/slide5.xml" Id="Re8b4d21238324a23" /><Relationship Type="http://schemas.openxmlformats.org/officeDocument/2006/relationships/slide" Target="/ppt/slides/slide6.xml" Id="R9d59ee929b204d1d" /><Relationship Type="http://schemas.openxmlformats.org/officeDocument/2006/relationships/slide" Target="/ppt/slides/slide7.xml" Id="Rebf5b8bdedee4b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6e9c42c8540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2835cd59f4621" /><Relationship Type="http://schemas.openxmlformats.org/officeDocument/2006/relationships/theme" Target="/ppt/slideMasters/theme/theme1.xml" Id="Ree3f494610b2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a2835cd59f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fe6ae4d12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fea5bd6c448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f5a9fafb7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4e1479eed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0df574d0944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79c9eacfe4c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a2b4a096440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SCHLYTTER-HENRICHSEN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SCHLYTTER-HENRICHSEN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SCHLYTTER-HENRICHSEN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SCHLYTTER-HENRICHSEN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SCHLYTTER-HENRICHSEN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SCHLYTTER-HENRICHSEN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−364 337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−2 073 182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16 993 430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17 695 914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SCHLYTTER-HENRICHSEN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AMANDATOR AS  –  79,1 %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SCHLYTTER-HENRICHSEN  –  20,9 %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SCHLYTTER-HENRICHSEN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christian.schlytter@gmail.com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922 274 436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SCHLYTTER-HENRICHSEN AS</a:t>
            </a:r>
          </a:p>
        </p:txBody>
      </p:sp>
    </p:spTree>
  </p:cSld>
  <p:clrMapOvr>
    <a:masterClrMapping xmlns:a="http://schemas.openxmlformats.org/drawingml/2006/main"/>
  </p:clrMapOvr>
</p:sld>
</file>