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bdc87c9d5048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0c0f3070a74499"/>
  </p:sldMasterIdLst>
  <p:sldIdLst>
    <p:sldId xmlns:r="http://schemas.openxmlformats.org/officeDocument/2006/relationships" id="256" r:id="R1f1747e346b04f17"/>
    <p:sldId xmlns:r="http://schemas.openxmlformats.org/officeDocument/2006/relationships" id="257" r:id="R04624f1a03434320"/>
    <p:sldId xmlns:r="http://schemas.openxmlformats.org/officeDocument/2006/relationships" id="258" r:id="Rc45748f70d844869"/>
    <p:sldId xmlns:r="http://schemas.openxmlformats.org/officeDocument/2006/relationships" id="259" r:id="Rab367bfc8e304f1d"/>
    <p:sldId xmlns:r="http://schemas.openxmlformats.org/officeDocument/2006/relationships" id="260" r:id="R15af802e695a4e80"/>
    <p:sldId xmlns:r="http://schemas.openxmlformats.org/officeDocument/2006/relationships" id="261" r:id="R02bc6cb270e64ffc"/>
    <p:sldId xmlns:r="http://schemas.openxmlformats.org/officeDocument/2006/relationships" id="262" r:id="R30d6feb5e0124a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c0f3070a74499" /><Relationship Type="http://schemas.openxmlformats.org/officeDocument/2006/relationships/slide" Target="/ppt/slides/slide1.xml" Id="R1f1747e346b04f17" /><Relationship Type="http://schemas.openxmlformats.org/officeDocument/2006/relationships/slide" Target="/ppt/slides/slide2.xml" Id="R04624f1a03434320" /><Relationship Type="http://schemas.openxmlformats.org/officeDocument/2006/relationships/slide" Target="/ppt/slides/slide3.xml" Id="Rc45748f70d844869" /><Relationship Type="http://schemas.openxmlformats.org/officeDocument/2006/relationships/slide" Target="/ppt/slides/slide4.xml" Id="Rab367bfc8e304f1d" /><Relationship Type="http://schemas.openxmlformats.org/officeDocument/2006/relationships/slide" Target="/ppt/slides/slide5.xml" Id="R15af802e695a4e80" /><Relationship Type="http://schemas.openxmlformats.org/officeDocument/2006/relationships/slide" Target="/ppt/slides/slide6.xml" Id="R02bc6cb270e64ffc" /><Relationship Type="http://schemas.openxmlformats.org/officeDocument/2006/relationships/slide" Target="/ppt/slides/slide7.xml" Id="R30d6feb5e0124a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a92e8c7084c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aafb018dd424e" /><Relationship Type="http://schemas.openxmlformats.org/officeDocument/2006/relationships/theme" Target="/ppt/slideMasters/theme/theme1.xml" Id="Rb7c7762f963245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faafb018dd42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ca994b8144b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eea0e1f644a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88a0d734f42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627c68d9845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52e04ae424f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2121d631a46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63bbe9a1d47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S&amp;P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S&amp;P GRUPPEN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2 416 261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2 516 261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7 250 904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SNERSRUD HOLDING AS  –  93,1 %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SKARRA MORTEN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MITHEO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S&amp;P GRUPPEN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922 290 016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S&amp;P GRUPPEN AS</a:t>
            </a:r>
          </a:p>
        </p:txBody>
      </p:sp>
    </p:spTree>
  </p:cSld>
  <p:clrMapOvr>
    <a:masterClrMapping xmlns:a="http://schemas.openxmlformats.org/drawingml/2006/main"/>
  </p:clrMapOvr>
</p:sld>
</file>