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1094bbb00f48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a4d43e40974b92"/>
  </p:sldMasterIdLst>
  <p:sldIdLst>
    <p:sldId xmlns:r="http://schemas.openxmlformats.org/officeDocument/2006/relationships" id="256" r:id="Rbeee8782731a4e63"/>
    <p:sldId xmlns:r="http://schemas.openxmlformats.org/officeDocument/2006/relationships" id="257" r:id="R4dab7aa5b8814ede"/>
    <p:sldId xmlns:r="http://schemas.openxmlformats.org/officeDocument/2006/relationships" id="258" r:id="Rdf9ad6abf5084a92"/>
    <p:sldId xmlns:r="http://schemas.openxmlformats.org/officeDocument/2006/relationships" id="259" r:id="R1875c938b6164879"/>
    <p:sldId xmlns:r="http://schemas.openxmlformats.org/officeDocument/2006/relationships" id="260" r:id="R42b2670326b44778"/>
    <p:sldId xmlns:r="http://schemas.openxmlformats.org/officeDocument/2006/relationships" id="261" r:id="Rc9a84f2eea644d5d"/>
    <p:sldId xmlns:r="http://schemas.openxmlformats.org/officeDocument/2006/relationships" id="262" r:id="R5b8c49fb3bef4b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a4d43e40974b92" /><Relationship Type="http://schemas.openxmlformats.org/officeDocument/2006/relationships/slide" Target="/ppt/slides/slide1.xml" Id="Rbeee8782731a4e63" /><Relationship Type="http://schemas.openxmlformats.org/officeDocument/2006/relationships/slide" Target="/ppt/slides/slide2.xml" Id="R4dab7aa5b8814ede" /><Relationship Type="http://schemas.openxmlformats.org/officeDocument/2006/relationships/slide" Target="/ppt/slides/slide3.xml" Id="Rdf9ad6abf5084a92" /><Relationship Type="http://schemas.openxmlformats.org/officeDocument/2006/relationships/slide" Target="/ppt/slides/slide4.xml" Id="R1875c938b6164879" /><Relationship Type="http://schemas.openxmlformats.org/officeDocument/2006/relationships/slide" Target="/ppt/slides/slide5.xml" Id="R42b2670326b44778" /><Relationship Type="http://schemas.openxmlformats.org/officeDocument/2006/relationships/slide" Target="/ppt/slides/slide6.xml" Id="Rc9a84f2eea644d5d" /><Relationship Type="http://schemas.openxmlformats.org/officeDocument/2006/relationships/slide" Target="/ppt/slides/slide7.xml" Id="R5b8c49fb3bef4b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60df3c21f4f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cac6448d14a30" /><Relationship Type="http://schemas.openxmlformats.org/officeDocument/2006/relationships/theme" Target="/ppt/slideMasters/theme/theme1.xml" Id="R19e6d27eace64a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5cac6448d14a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de46c214a4e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083d5620d45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02236699141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7ae41b52642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a48a0b23f46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39879610f45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371f16e0243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SKAGEFLAA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SKAGEFLAA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SKAGEFLAA AS ble etablert [år] og holder til i Ikornnes.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SKAGEFLAA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SKAGEFLAA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SKAGEFLAA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934 695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SKAGEFLAA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TERJE HÅSKJOLD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SKAGEFLAA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Sørestrandvegen 637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6222 Ikornnes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922 290 695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SKAGEFLAA AS</a:t>
            </a:r>
          </a:p>
        </p:txBody>
      </p:sp>
    </p:spTree>
  </p:cSld>
  <p:clrMapOvr>
    <a:masterClrMapping xmlns:a="http://schemas.openxmlformats.org/drawingml/2006/main"/>
  </p:clrMapOvr>
</p:sld>
</file>