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bdc4d156f84a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234e74d461470c"/>
  </p:sldMasterIdLst>
  <p:sldIdLst>
    <p:sldId xmlns:r="http://schemas.openxmlformats.org/officeDocument/2006/relationships" id="256" r:id="Rbefe9a457b664f9d"/>
    <p:sldId xmlns:r="http://schemas.openxmlformats.org/officeDocument/2006/relationships" id="257" r:id="Rdc3dea15a047448a"/>
    <p:sldId xmlns:r="http://schemas.openxmlformats.org/officeDocument/2006/relationships" id="258" r:id="R72bdf24cb9ac419e"/>
    <p:sldId xmlns:r="http://schemas.openxmlformats.org/officeDocument/2006/relationships" id="259" r:id="Ra95766459c9f4e41"/>
    <p:sldId xmlns:r="http://schemas.openxmlformats.org/officeDocument/2006/relationships" id="260" r:id="Rf238b134cb3b468c"/>
    <p:sldId xmlns:r="http://schemas.openxmlformats.org/officeDocument/2006/relationships" id="261" r:id="R78cc8af016684aa0"/>
    <p:sldId xmlns:r="http://schemas.openxmlformats.org/officeDocument/2006/relationships" id="262" r:id="Reb90dfed51ff47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234e74d461470c" /><Relationship Type="http://schemas.openxmlformats.org/officeDocument/2006/relationships/slide" Target="/ppt/slides/slide1.xml" Id="Rbefe9a457b664f9d" /><Relationship Type="http://schemas.openxmlformats.org/officeDocument/2006/relationships/slide" Target="/ppt/slides/slide2.xml" Id="Rdc3dea15a047448a" /><Relationship Type="http://schemas.openxmlformats.org/officeDocument/2006/relationships/slide" Target="/ppt/slides/slide3.xml" Id="R72bdf24cb9ac419e" /><Relationship Type="http://schemas.openxmlformats.org/officeDocument/2006/relationships/slide" Target="/ppt/slides/slide4.xml" Id="Ra95766459c9f4e41" /><Relationship Type="http://schemas.openxmlformats.org/officeDocument/2006/relationships/slide" Target="/ppt/slides/slide5.xml" Id="Rf238b134cb3b468c" /><Relationship Type="http://schemas.openxmlformats.org/officeDocument/2006/relationships/slide" Target="/ppt/slides/slide6.xml" Id="R78cc8af016684aa0" /><Relationship Type="http://schemas.openxmlformats.org/officeDocument/2006/relationships/slide" Target="/ppt/slides/slide7.xml" Id="Reb90dfed51ff47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f4c08a774f47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1bc24a0214c22" /><Relationship Type="http://schemas.openxmlformats.org/officeDocument/2006/relationships/theme" Target="/ppt/slideMasters/theme/theme1.xml" Id="Rb4da65cd1d4b46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11bc24a0214c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a10a44136843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26612324647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d4c9a2bf742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f206cc82e46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c009dbaba40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30540de3e4f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c3f22103e44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S.A.S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S.A.S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S.A.S HOLDING AS ble etablert [år] og holder til i Dilling.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S.A.S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S.A.S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S.A.S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3 314 563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3 871 951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5 891 553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S.A.S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STIG AIMAR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S.A.S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Åskanten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1570 Dilling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922 292 582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S.A.S HOLDING AS</a:t>
            </a:r>
          </a:p>
        </p:txBody>
      </p:sp>
    </p:spTree>
  </p:cSld>
  <p:clrMapOvr>
    <a:masterClrMapping xmlns:a="http://schemas.openxmlformats.org/drawingml/2006/main"/>
  </p:clrMapOvr>
</p:sld>
</file>