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b23072d39443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a978a0d38e43e4"/>
  </p:sldMasterIdLst>
  <p:sldIdLst>
    <p:sldId xmlns:r="http://schemas.openxmlformats.org/officeDocument/2006/relationships" id="256" r:id="Ra97b22f3d5f642dc"/>
    <p:sldId xmlns:r="http://schemas.openxmlformats.org/officeDocument/2006/relationships" id="257" r:id="R44cd45e11c1b42a9"/>
    <p:sldId xmlns:r="http://schemas.openxmlformats.org/officeDocument/2006/relationships" id="258" r:id="R231923fb1a26429b"/>
    <p:sldId xmlns:r="http://schemas.openxmlformats.org/officeDocument/2006/relationships" id="259" r:id="R99ef5bfb997d47bb"/>
    <p:sldId xmlns:r="http://schemas.openxmlformats.org/officeDocument/2006/relationships" id="260" r:id="R26303682e7124708"/>
    <p:sldId xmlns:r="http://schemas.openxmlformats.org/officeDocument/2006/relationships" id="261" r:id="Raf272165cd7045b5"/>
    <p:sldId xmlns:r="http://schemas.openxmlformats.org/officeDocument/2006/relationships" id="262" r:id="R30407660e417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978a0d38e43e4" /><Relationship Type="http://schemas.openxmlformats.org/officeDocument/2006/relationships/slide" Target="/ppt/slides/slide1.xml" Id="Ra97b22f3d5f642dc" /><Relationship Type="http://schemas.openxmlformats.org/officeDocument/2006/relationships/slide" Target="/ppt/slides/slide2.xml" Id="R44cd45e11c1b42a9" /><Relationship Type="http://schemas.openxmlformats.org/officeDocument/2006/relationships/slide" Target="/ppt/slides/slide3.xml" Id="R231923fb1a26429b" /><Relationship Type="http://schemas.openxmlformats.org/officeDocument/2006/relationships/slide" Target="/ppt/slides/slide4.xml" Id="R99ef5bfb997d47bb" /><Relationship Type="http://schemas.openxmlformats.org/officeDocument/2006/relationships/slide" Target="/ppt/slides/slide5.xml" Id="R26303682e7124708" /><Relationship Type="http://schemas.openxmlformats.org/officeDocument/2006/relationships/slide" Target="/ppt/slides/slide6.xml" Id="Raf272165cd7045b5" /><Relationship Type="http://schemas.openxmlformats.org/officeDocument/2006/relationships/slide" Target="/ppt/slides/slide7.xml" Id="R30407660e417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39ddb8b65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e157ae3594542" /><Relationship Type="http://schemas.openxmlformats.org/officeDocument/2006/relationships/theme" Target="/ppt/slideMasters/theme/theme1.xml" Id="R1fc6e68dd246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3e157ae35945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e4b163b3e43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b82686b9747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507784398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6de4290a7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a978ec132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35ae8466f4d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f2fe0b01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129 417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3 478 168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BAKKEN-KROGSRUD MAIKEN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KROGSRUD KRISTOFFER CÆSAR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Låveveien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922 294 135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KROBA AS</a:t>
            </a:r>
          </a:p>
        </p:txBody>
      </p:sp>
    </p:spTree>
  </p:cSld>
  <p:clrMapOvr>
    <a:masterClrMapping xmlns:a="http://schemas.openxmlformats.org/drawingml/2006/main"/>
  </p:clrMapOvr>
</p:sld>
</file>