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548cb2210543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997ece158a4ddd"/>
  </p:sldMasterIdLst>
  <p:sldIdLst>
    <p:sldId xmlns:r="http://schemas.openxmlformats.org/officeDocument/2006/relationships" id="256" r:id="R86039923288f406c"/>
    <p:sldId xmlns:r="http://schemas.openxmlformats.org/officeDocument/2006/relationships" id="257" r:id="Rf4eebe63e6c445df"/>
    <p:sldId xmlns:r="http://schemas.openxmlformats.org/officeDocument/2006/relationships" id="258" r:id="R417718cf456c45d8"/>
    <p:sldId xmlns:r="http://schemas.openxmlformats.org/officeDocument/2006/relationships" id="259" r:id="Rfbbf9ca481814c76"/>
    <p:sldId xmlns:r="http://schemas.openxmlformats.org/officeDocument/2006/relationships" id="260" r:id="Rf4a5d4cf831e439f"/>
    <p:sldId xmlns:r="http://schemas.openxmlformats.org/officeDocument/2006/relationships" id="261" r:id="R179a49eff99b43a8"/>
    <p:sldId xmlns:r="http://schemas.openxmlformats.org/officeDocument/2006/relationships" id="262" r:id="Ra2c8e2b946a34a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997ece158a4ddd" /><Relationship Type="http://schemas.openxmlformats.org/officeDocument/2006/relationships/slide" Target="/ppt/slides/slide1.xml" Id="R86039923288f406c" /><Relationship Type="http://schemas.openxmlformats.org/officeDocument/2006/relationships/slide" Target="/ppt/slides/slide2.xml" Id="Rf4eebe63e6c445df" /><Relationship Type="http://schemas.openxmlformats.org/officeDocument/2006/relationships/slide" Target="/ppt/slides/slide3.xml" Id="R417718cf456c45d8" /><Relationship Type="http://schemas.openxmlformats.org/officeDocument/2006/relationships/slide" Target="/ppt/slides/slide4.xml" Id="Rfbbf9ca481814c76" /><Relationship Type="http://schemas.openxmlformats.org/officeDocument/2006/relationships/slide" Target="/ppt/slides/slide5.xml" Id="Rf4a5d4cf831e439f" /><Relationship Type="http://schemas.openxmlformats.org/officeDocument/2006/relationships/slide" Target="/ppt/slides/slide6.xml" Id="R179a49eff99b43a8" /><Relationship Type="http://schemas.openxmlformats.org/officeDocument/2006/relationships/slide" Target="/ppt/slides/slide7.xml" Id="Ra2c8e2b946a34a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356281ea4247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e3f623dd5486c" /><Relationship Type="http://schemas.openxmlformats.org/officeDocument/2006/relationships/theme" Target="/ppt/slideMasters/theme/theme1.xml" Id="R55d52969c53e4b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0e3f623dd548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388d021344c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5aa28e9b6246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af96ee8c9d4d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1942a81f24f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dda3b0d8a4c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060d193244f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650c460b1640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GRANITE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GRANITE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GRANITE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GRANITE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GRANITE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GRANITE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6 740 668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1 468 676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1 144 590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1 348 888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8 943 053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GRANITE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KOVACS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JIMMY CHRISTER IVAR IVARSSON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KENT ROBIN OLSSON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GRANITE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Lilleakerveien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922 303 061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GRANITE AS</a:t>
            </a:r>
          </a:p>
        </p:txBody>
      </p:sp>
    </p:spTree>
  </p:cSld>
  <p:clrMapOvr>
    <a:masterClrMapping xmlns:a="http://schemas.openxmlformats.org/drawingml/2006/main"/>
  </p:clrMapOvr>
</p:sld>
</file>