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842e19cdb540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6463d7de204fd3"/>
  </p:sldMasterIdLst>
  <p:sldIdLst>
    <p:sldId xmlns:r="http://schemas.openxmlformats.org/officeDocument/2006/relationships" id="256" r:id="Rfe6423dba1114145"/>
    <p:sldId xmlns:r="http://schemas.openxmlformats.org/officeDocument/2006/relationships" id="257" r:id="Rd756acd960834e8a"/>
    <p:sldId xmlns:r="http://schemas.openxmlformats.org/officeDocument/2006/relationships" id="258" r:id="R27b6ee8ec55848a9"/>
    <p:sldId xmlns:r="http://schemas.openxmlformats.org/officeDocument/2006/relationships" id="259" r:id="R11fed9c456424bf2"/>
    <p:sldId xmlns:r="http://schemas.openxmlformats.org/officeDocument/2006/relationships" id="260" r:id="R5cf8dd4148c0406a"/>
    <p:sldId xmlns:r="http://schemas.openxmlformats.org/officeDocument/2006/relationships" id="261" r:id="R1f00d8a66bd44d86"/>
    <p:sldId xmlns:r="http://schemas.openxmlformats.org/officeDocument/2006/relationships" id="262" r:id="Re5772bff1d1c48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6463d7de204fd3" /><Relationship Type="http://schemas.openxmlformats.org/officeDocument/2006/relationships/slide" Target="/ppt/slides/slide1.xml" Id="Rfe6423dba1114145" /><Relationship Type="http://schemas.openxmlformats.org/officeDocument/2006/relationships/slide" Target="/ppt/slides/slide2.xml" Id="Rd756acd960834e8a" /><Relationship Type="http://schemas.openxmlformats.org/officeDocument/2006/relationships/slide" Target="/ppt/slides/slide3.xml" Id="R27b6ee8ec55848a9" /><Relationship Type="http://schemas.openxmlformats.org/officeDocument/2006/relationships/slide" Target="/ppt/slides/slide4.xml" Id="R11fed9c456424bf2" /><Relationship Type="http://schemas.openxmlformats.org/officeDocument/2006/relationships/slide" Target="/ppt/slides/slide5.xml" Id="R5cf8dd4148c0406a" /><Relationship Type="http://schemas.openxmlformats.org/officeDocument/2006/relationships/slide" Target="/ppt/slides/slide6.xml" Id="R1f00d8a66bd44d86" /><Relationship Type="http://schemas.openxmlformats.org/officeDocument/2006/relationships/slide" Target="/ppt/slides/slide7.xml" Id="Re5772bff1d1c48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313b69384140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1749d7c08848a8" /><Relationship Type="http://schemas.openxmlformats.org/officeDocument/2006/relationships/theme" Target="/ppt/slideMasters/theme/theme1.xml" Id="Ra753dcb8d05542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1749d7c08848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bc1f528e094e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43d72454fc40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bf91b678b248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d1c5049d3940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56c69fa0f541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5e1eb4f9884a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34889475744c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AUT-RØRLEGGER BRØDRENE JOHNSEN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AUT-RØRLEGGER BRØDRENE JOHNSEN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AUT-RØRLEGGER BRØDRENE JOHNSEN AS ble etablert [år] og holder til i Krokkleiva.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AUT-RØRLEGGER BRØDRENE JOHNSEN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AUT-RØRLEGGER BRØDRENE JOHNSEN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AUT-RØRLEGGER BRØDRENE JOHNSEN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5 662 467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560 038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438 200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2 243 194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3 030 454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AUT-RØRLEGGER BRØDRENE JOHNSEN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MORTEN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JOHNSEN-STORFLÅTEN ØYVIND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AUT-RØRLEGGER BRØDRENE JOHNSEN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Sundøens vei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3531 Krokkleiva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922 305 412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AUT-RØRLEGGER BRØDRENE JOHNSEN AS</a:t>
            </a:r>
          </a:p>
        </p:txBody>
      </p:sp>
    </p:spTree>
  </p:cSld>
  <p:clrMapOvr>
    <a:masterClrMapping xmlns:a="http://schemas.openxmlformats.org/drawingml/2006/main"/>
  </p:clrMapOvr>
</p:sld>
</file>