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b5205d5b224b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e129c272e9468f"/>
  </p:sldMasterIdLst>
  <p:sldIdLst>
    <p:sldId xmlns:r="http://schemas.openxmlformats.org/officeDocument/2006/relationships" id="256" r:id="R3d05077f1dff4571"/>
    <p:sldId xmlns:r="http://schemas.openxmlformats.org/officeDocument/2006/relationships" id="257" r:id="R844d9b4b2dc142ad"/>
    <p:sldId xmlns:r="http://schemas.openxmlformats.org/officeDocument/2006/relationships" id="258" r:id="Ra75367e961074634"/>
    <p:sldId xmlns:r="http://schemas.openxmlformats.org/officeDocument/2006/relationships" id="259" r:id="Ref6d887fedfc4db8"/>
    <p:sldId xmlns:r="http://schemas.openxmlformats.org/officeDocument/2006/relationships" id="260" r:id="R84f747ec6ee24946"/>
    <p:sldId xmlns:r="http://schemas.openxmlformats.org/officeDocument/2006/relationships" id="261" r:id="Rb5e429716d3b47bc"/>
    <p:sldId xmlns:r="http://schemas.openxmlformats.org/officeDocument/2006/relationships" id="262" r:id="R7ec8410b3aa242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129c272e9468f" /><Relationship Type="http://schemas.openxmlformats.org/officeDocument/2006/relationships/slide" Target="/ppt/slides/slide1.xml" Id="R3d05077f1dff4571" /><Relationship Type="http://schemas.openxmlformats.org/officeDocument/2006/relationships/slide" Target="/ppt/slides/slide2.xml" Id="R844d9b4b2dc142ad" /><Relationship Type="http://schemas.openxmlformats.org/officeDocument/2006/relationships/slide" Target="/ppt/slides/slide3.xml" Id="Ra75367e961074634" /><Relationship Type="http://schemas.openxmlformats.org/officeDocument/2006/relationships/slide" Target="/ppt/slides/slide4.xml" Id="Ref6d887fedfc4db8" /><Relationship Type="http://schemas.openxmlformats.org/officeDocument/2006/relationships/slide" Target="/ppt/slides/slide5.xml" Id="R84f747ec6ee24946" /><Relationship Type="http://schemas.openxmlformats.org/officeDocument/2006/relationships/slide" Target="/ppt/slides/slide6.xml" Id="Rb5e429716d3b47bc" /><Relationship Type="http://schemas.openxmlformats.org/officeDocument/2006/relationships/slide" Target="/ppt/slides/slide7.xml" Id="R7ec8410b3aa242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336184d774f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c019f533c4780" /><Relationship Type="http://schemas.openxmlformats.org/officeDocument/2006/relationships/theme" Target="/ppt/slideMasters/theme/theme1.xml" Id="Rd52832ae9d614d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dc019f533c47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fae5c07974b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6c6a811034b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704c992a549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ba336c3684b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d38961e5f43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f7d1d27cc49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41dc667c146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FOX PROPERTY DEVELOPMENT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FOX PROPERTY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FOX PROPERTY DEVELOPMENT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FOX PROPERTY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FOX PROPERTY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FOX PROPERTY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232 205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3 558 070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FOX PROPERTY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KNUT MIKKEL NORMANN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FOX PROPERTY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Røykenvei 20C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922 307 245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FOX PROPERTY DEVELOPMENT AS</a:t>
            </a:r>
          </a:p>
        </p:txBody>
      </p:sp>
    </p:spTree>
  </p:cSld>
  <p:clrMapOvr>
    <a:masterClrMapping xmlns:a="http://schemas.openxmlformats.org/drawingml/2006/main"/>
  </p:clrMapOvr>
</p:sld>
</file>