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522cfa06054b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768f4630094602"/>
  </p:sldMasterIdLst>
  <p:sldIdLst>
    <p:sldId xmlns:r="http://schemas.openxmlformats.org/officeDocument/2006/relationships" id="256" r:id="Raabeea701c8a4e58"/>
    <p:sldId xmlns:r="http://schemas.openxmlformats.org/officeDocument/2006/relationships" id="257" r:id="Rade115570c8346f3"/>
    <p:sldId xmlns:r="http://schemas.openxmlformats.org/officeDocument/2006/relationships" id="258" r:id="R2c0aeb9df6ce4dcb"/>
    <p:sldId xmlns:r="http://schemas.openxmlformats.org/officeDocument/2006/relationships" id="259" r:id="R67cdb42abea247c8"/>
    <p:sldId xmlns:r="http://schemas.openxmlformats.org/officeDocument/2006/relationships" id="260" r:id="Raefebf1b95de4c4c"/>
    <p:sldId xmlns:r="http://schemas.openxmlformats.org/officeDocument/2006/relationships" id="261" r:id="Rcbeb781146934334"/>
    <p:sldId xmlns:r="http://schemas.openxmlformats.org/officeDocument/2006/relationships" id="262" r:id="Rb45b0861ff734e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68f4630094602" /><Relationship Type="http://schemas.openxmlformats.org/officeDocument/2006/relationships/slide" Target="/ppt/slides/slide1.xml" Id="Raabeea701c8a4e58" /><Relationship Type="http://schemas.openxmlformats.org/officeDocument/2006/relationships/slide" Target="/ppt/slides/slide2.xml" Id="Rade115570c8346f3" /><Relationship Type="http://schemas.openxmlformats.org/officeDocument/2006/relationships/slide" Target="/ppt/slides/slide3.xml" Id="R2c0aeb9df6ce4dcb" /><Relationship Type="http://schemas.openxmlformats.org/officeDocument/2006/relationships/slide" Target="/ppt/slides/slide4.xml" Id="R67cdb42abea247c8" /><Relationship Type="http://schemas.openxmlformats.org/officeDocument/2006/relationships/slide" Target="/ppt/slides/slide5.xml" Id="Raefebf1b95de4c4c" /><Relationship Type="http://schemas.openxmlformats.org/officeDocument/2006/relationships/slide" Target="/ppt/slides/slide6.xml" Id="Rcbeb781146934334" /><Relationship Type="http://schemas.openxmlformats.org/officeDocument/2006/relationships/slide" Target="/ppt/slides/slide7.xml" Id="Rb45b0861ff734e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e7895bbd44e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534cdf80746a8" /><Relationship Type="http://schemas.openxmlformats.org/officeDocument/2006/relationships/theme" Target="/ppt/slideMasters/theme/theme1.xml" Id="Rf38e20238e88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534cdf80746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26e4c7a534e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afb34467b42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056a80aff48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06ad204a84e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8b7be7e3941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6d818e51045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e8622f5e440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SOLEM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ACCOUNTING AS ble etablert [år] og holder til i Tanem.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688 129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4 128 662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4 197 368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Torvullvegen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7549 Tanem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922 308 667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