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016fd9dbd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46d1eebb4444c"/>
  </p:sldMasterIdLst>
  <p:sldIdLst>
    <p:sldId xmlns:r="http://schemas.openxmlformats.org/officeDocument/2006/relationships" id="256" r:id="R93f7c6f69ea84365"/>
    <p:sldId xmlns:r="http://schemas.openxmlformats.org/officeDocument/2006/relationships" id="257" r:id="R44acf81d54124a6a"/>
    <p:sldId xmlns:r="http://schemas.openxmlformats.org/officeDocument/2006/relationships" id="258" r:id="Rd3bcdd0836f84c66"/>
    <p:sldId xmlns:r="http://schemas.openxmlformats.org/officeDocument/2006/relationships" id="259" r:id="R79d00982ebfe4354"/>
    <p:sldId xmlns:r="http://schemas.openxmlformats.org/officeDocument/2006/relationships" id="260" r:id="R3ad8ecca9af747d5"/>
    <p:sldId xmlns:r="http://schemas.openxmlformats.org/officeDocument/2006/relationships" id="261" r:id="R0fad301668144623"/>
    <p:sldId xmlns:r="http://schemas.openxmlformats.org/officeDocument/2006/relationships" id="262" r:id="R8d7a17205bab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46d1eebb4444c" /><Relationship Type="http://schemas.openxmlformats.org/officeDocument/2006/relationships/slide" Target="/ppt/slides/slide1.xml" Id="R93f7c6f69ea84365" /><Relationship Type="http://schemas.openxmlformats.org/officeDocument/2006/relationships/slide" Target="/ppt/slides/slide2.xml" Id="R44acf81d54124a6a" /><Relationship Type="http://schemas.openxmlformats.org/officeDocument/2006/relationships/slide" Target="/ppt/slides/slide3.xml" Id="Rd3bcdd0836f84c66" /><Relationship Type="http://schemas.openxmlformats.org/officeDocument/2006/relationships/slide" Target="/ppt/slides/slide4.xml" Id="R79d00982ebfe4354" /><Relationship Type="http://schemas.openxmlformats.org/officeDocument/2006/relationships/slide" Target="/ppt/slides/slide5.xml" Id="R3ad8ecca9af747d5" /><Relationship Type="http://schemas.openxmlformats.org/officeDocument/2006/relationships/slide" Target="/ppt/slides/slide6.xml" Id="R0fad301668144623" /><Relationship Type="http://schemas.openxmlformats.org/officeDocument/2006/relationships/slide" Target="/ppt/slides/slide7.xml" Id="R8d7a17205bab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9df2e1a9b49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db8742b1847b9" /><Relationship Type="http://schemas.openxmlformats.org/officeDocument/2006/relationships/theme" Target="/ppt/slideMasters/theme/theme1.xml" Id="Rebf065afcbe7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db8742b18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1e215e90f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5234d2855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9d7c7156f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14b06642c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df978ca05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4fe7b2a7d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d8dc862ca4d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1 578 382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VANQUISH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lennart@babbocollective.com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922 320 640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