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6c758b0b7049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130f891a9044d7"/>
  </p:sldMasterIdLst>
  <p:sldIdLst>
    <p:sldId xmlns:r="http://schemas.openxmlformats.org/officeDocument/2006/relationships" id="256" r:id="R17cc582836794649"/>
    <p:sldId xmlns:r="http://schemas.openxmlformats.org/officeDocument/2006/relationships" id="257" r:id="R9d8708808fc742cc"/>
    <p:sldId xmlns:r="http://schemas.openxmlformats.org/officeDocument/2006/relationships" id="258" r:id="Rdd5c3a4995b74323"/>
    <p:sldId xmlns:r="http://schemas.openxmlformats.org/officeDocument/2006/relationships" id="259" r:id="Rdd482bcd9e0a4131"/>
    <p:sldId xmlns:r="http://schemas.openxmlformats.org/officeDocument/2006/relationships" id="260" r:id="Ra1f34a2f42984c4d"/>
    <p:sldId xmlns:r="http://schemas.openxmlformats.org/officeDocument/2006/relationships" id="261" r:id="R31cc5c4f415c4995"/>
    <p:sldId xmlns:r="http://schemas.openxmlformats.org/officeDocument/2006/relationships" id="262" r:id="R4d4e3448100047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30f891a9044d7" /><Relationship Type="http://schemas.openxmlformats.org/officeDocument/2006/relationships/slide" Target="/ppt/slides/slide1.xml" Id="R17cc582836794649" /><Relationship Type="http://schemas.openxmlformats.org/officeDocument/2006/relationships/slide" Target="/ppt/slides/slide2.xml" Id="R9d8708808fc742cc" /><Relationship Type="http://schemas.openxmlformats.org/officeDocument/2006/relationships/slide" Target="/ppt/slides/slide3.xml" Id="Rdd5c3a4995b74323" /><Relationship Type="http://schemas.openxmlformats.org/officeDocument/2006/relationships/slide" Target="/ppt/slides/slide4.xml" Id="Rdd482bcd9e0a4131" /><Relationship Type="http://schemas.openxmlformats.org/officeDocument/2006/relationships/slide" Target="/ppt/slides/slide5.xml" Id="Ra1f34a2f42984c4d" /><Relationship Type="http://schemas.openxmlformats.org/officeDocument/2006/relationships/slide" Target="/ppt/slides/slide6.xml" Id="R31cc5c4f415c4995" /><Relationship Type="http://schemas.openxmlformats.org/officeDocument/2006/relationships/slide" Target="/ppt/slides/slide7.xml" Id="R4d4e3448100047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cd6b1745d44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12b3db2c54dd9" /><Relationship Type="http://schemas.openxmlformats.org/officeDocument/2006/relationships/theme" Target="/ppt/slideMasters/theme/theme1.xml" Id="R77801ff1ec95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d12b3db2c54d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d0bac3bb24f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e27e8cec547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6e2505bb84b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3901b63c646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be0f3319948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03191146146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94161166d43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HARSTADMESTER1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HARSTADMESTER1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HARSTADMESTER1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HARSTADMESTER1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HARSTADMESTER1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HARSTADMESTER1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65 784 205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223 892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13 402 951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HARSTADMESTER1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HM1 HOLDING AS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FREDLY THOMAS ANDRE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HARSTADMESTER1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Klubbholmen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922 321 884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HARSTADMESTER1 AS</a:t>
            </a:r>
          </a:p>
        </p:txBody>
      </p:sp>
    </p:spTree>
  </p:cSld>
  <p:clrMapOvr>
    <a:masterClrMapping xmlns:a="http://schemas.openxmlformats.org/drawingml/2006/main"/>
  </p:clrMapOvr>
</p:sld>
</file>