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08892fa84148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af0bfc397e4f14"/>
  </p:sldMasterIdLst>
  <p:sldIdLst>
    <p:sldId xmlns:r="http://schemas.openxmlformats.org/officeDocument/2006/relationships" id="256" r:id="R403d883d65f3438f"/>
    <p:sldId xmlns:r="http://schemas.openxmlformats.org/officeDocument/2006/relationships" id="257" r:id="Re56d3a82b2454b11"/>
    <p:sldId xmlns:r="http://schemas.openxmlformats.org/officeDocument/2006/relationships" id="258" r:id="Rd0b0ee9562b5412e"/>
    <p:sldId xmlns:r="http://schemas.openxmlformats.org/officeDocument/2006/relationships" id="259" r:id="R6aebac2ad23c4a3b"/>
    <p:sldId xmlns:r="http://schemas.openxmlformats.org/officeDocument/2006/relationships" id="260" r:id="Rf7bc30f489a147bb"/>
    <p:sldId xmlns:r="http://schemas.openxmlformats.org/officeDocument/2006/relationships" id="261" r:id="R6b421f95c9294aab"/>
    <p:sldId xmlns:r="http://schemas.openxmlformats.org/officeDocument/2006/relationships" id="262" r:id="R0b038fa17d9f45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af0bfc397e4f14" /><Relationship Type="http://schemas.openxmlformats.org/officeDocument/2006/relationships/slide" Target="/ppt/slides/slide1.xml" Id="R403d883d65f3438f" /><Relationship Type="http://schemas.openxmlformats.org/officeDocument/2006/relationships/slide" Target="/ppt/slides/slide2.xml" Id="Re56d3a82b2454b11" /><Relationship Type="http://schemas.openxmlformats.org/officeDocument/2006/relationships/slide" Target="/ppt/slides/slide3.xml" Id="Rd0b0ee9562b5412e" /><Relationship Type="http://schemas.openxmlformats.org/officeDocument/2006/relationships/slide" Target="/ppt/slides/slide4.xml" Id="R6aebac2ad23c4a3b" /><Relationship Type="http://schemas.openxmlformats.org/officeDocument/2006/relationships/slide" Target="/ppt/slides/slide5.xml" Id="Rf7bc30f489a147bb" /><Relationship Type="http://schemas.openxmlformats.org/officeDocument/2006/relationships/slide" Target="/ppt/slides/slide6.xml" Id="R6b421f95c9294aab" /><Relationship Type="http://schemas.openxmlformats.org/officeDocument/2006/relationships/slide" Target="/ppt/slides/slide7.xml" Id="R0b038fa17d9f45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b595c2c1b042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065def70c4bf2" /><Relationship Type="http://schemas.openxmlformats.org/officeDocument/2006/relationships/theme" Target="/ppt/slideMasters/theme/theme1.xml" Id="R9a4afe77050845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d065def70c4b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fe7feda4840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6fe1fba0641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41110bce94d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e69789b064f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11c98363b41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7cd20863c48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7aacdeaeb49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GJESDAHL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GJESDAHL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104 913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GJESDAHL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Eirik Gjesdahl, Nils Bays vei 106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922 324 492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GJESDAHL AS</a:t>
            </a:r>
          </a:p>
        </p:txBody>
      </p:sp>
    </p:spTree>
  </p:cSld>
  <p:clrMapOvr>
    <a:masterClrMapping xmlns:a="http://schemas.openxmlformats.org/drawingml/2006/main"/>
  </p:clrMapOvr>
</p:sld>
</file>