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1a1d15dab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8357dc5594633"/>
  </p:sldMasterIdLst>
  <p:sldIdLst>
    <p:sldId xmlns:r="http://schemas.openxmlformats.org/officeDocument/2006/relationships" id="256" r:id="Rce8f31d797d643e7"/>
    <p:sldId xmlns:r="http://schemas.openxmlformats.org/officeDocument/2006/relationships" id="257" r:id="Re7f891ac46604d90"/>
    <p:sldId xmlns:r="http://schemas.openxmlformats.org/officeDocument/2006/relationships" id="258" r:id="R493c3cc33c424d29"/>
    <p:sldId xmlns:r="http://schemas.openxmlformats.org/officeDocument/2006/relationships" id="259" r:id="Rc5d3b408f0784b35"/>
    <p:sldId xmlns:r="http://schemas.openxmlformats.org/officeDocument/2006/relationships" id="260" r:id="R080b9802b4594c57"/>
    <p:sldId xmlns:r="http://schemas.openxmlformats.org/officeDocument/2006/relationships" id="261" r:id="R359f2b9b0aab4afe"/>
    <p:sldId xmlns:r="http://schemas.openxmlformats.org/officeDocument/2006/relationships" id="262" r:id="Re6e4ce5399c0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8357dc5594633" /><Relationship Type="http://schemas.openxmlformats.org/officeDocument/2006/relationships/slide" Target="/ppt/slides/slide1.xml" Id="Rce8f31d797d643e7" /><Relationship Type="http://schemas.openxmlformats.org/officeDocument/2006/relationships/slide" Target="/ppt/slides/slide2.xml" Id="Re7f891ac46604d90" /><Relationship Type="http://schemas.openxmlformats.org/officeDocument/2006/relationships/slide" Target="/ppt/slides/slide3.xml" Id="R493c3cc33c424d29" /><Relationship Type="http://schemas.openxmlformats.org/officeDocument/2006/relationships/slide" Target="/ppt/slides/slide4.xml" Id="Rc5d3b408f0784b35" /><Relationship Type="http://schemas.openxmlformats.org/officeDocument/2006/relationships/slide" Target="/ppt/slides/slide5.xml" Id="R080b9802b4594c57" /><Relationship Type="http://schemas.openxmlformats.org/officeDocument/2006/relationships/slide" Target="/ppt/slides/slide6.xml" Id="R359f2b9b0aab4afe" /><Relationship Type="http://schemas.openxmlformats.org/officeDocument/2006/relationships/slide" Target="/ppt/slides/slide7.xml" Id="Re6e4ce5399c0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145626d74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5f163a63341a1" /><Relationship Type="http://schemas.openxmlformats.org/officeDocument/2006/relationships/theme" Target="/ppt/slideMasters/theme/theme1.xml" Id="Rb075fbbc64df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5f163a63341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b8510d0b445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1c3775cc7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3b172fa5e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eff6e9bf6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6b1c03def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3fd73b3be4f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3de8b069c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BJORLI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BJORLI UTVIKLING AS ble etablert [år] og holder til i Bjorli.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4 315 799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10 969 709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VOLSTAD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KJØLL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MGC SAGATUN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LESJA KOMMUNE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CALIDRIS AS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KETIL GJØRTZ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Barmans veg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2669 Bjorli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geir@bjorli.no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922 324 719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BJORLI UTVIKLING AS</a:t>
            </a:r>
          </a:p>
        </p:txBody>
      </p:sp>
    </p:spTree>
  </p:cSld>
  <p:clrMapOvr>
    <a:masterClrMapping xmlns:a="http://schemas.openxmlformats.org/drawingml/2006/main"/>
  </p:clrMapOvr>
</p:sld>
</file>