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624b32341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d3dac900b48dd"/>
  </p:sldMasterIdLst>
  <p:sldIdLst>
    <p:sldId xmlns:r="http://schemas.openxmlformats.org/officeDocument/2006/relationships" id="256" r:id="Rf636a1b13f374faf"/>
    <p:sldId xmlns:r="http://schemas.openxmlformats.org/officeDocument/2006/relationships" id="257" r:id="R24d525cd0cde4c53"/>
    <p:sldId xmlns:r="http://schemas.openxmlformats.org/officeDocument/2006/relationships" id="258" r:id="Rf3255d46cd0e418c"/>
    <p:sldId xmlns:r="http://schemas.openxmlformats.org/officeDocument/2006/relationships" id="259" r:id="R66bb4d3b9aa244fb"/>
    <p:sldId xmlns:r="http://schemas.openxmlformats.org/officeDocument/2006/relationships" id="260" r:id="Ree782ffb95314482"/>
    <p:sldId xmlns:r="http://schemas.openxmlformats.org/officeDocument/2006/relationships" id="261" r:id="Re1d3ea143f4b4aca"/>
    <p:sldId xmlns:r="http://schemas.openxmlformats.org/officeDocument/2006/relationships" id="262" r:id="R28f2ae9dccb5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d3dac900b48dd" /><Relationship Type="http://schemas.openxmlformats.org/officeDocument/2006/relationships/slide" Target="/ppt/slides/slide1.xml" Id="Rf636a1b13f374faf" /><Relationship Type="http://schemas.openxmlformats.org/officeDocument/2006/relationships/slide" Target="/ppt/slides/slide2.xml" Id="R24d525cd0cde4c53" /><Relationship Type="http://schemas.openxmlformats.org/officeDocument/2006/relationships/slide" Target="/ppt/slides/slide3.xml" Id="Rf3255d46cd0e418c" /><Relationship Type="http://schemas.openxmlformats.org/officeDocument/2006/relationships/slide" Target="/ppt/slides/slide4.xml" Id="R66bb4d3b9aa244fb" /><Relationship Type="http://schemas.openxmlformats.org/officeDocument/2006/relationships/slide" Target="/ppt/slides/slide5.xml" Id="Ree782ffb95314482" /><Relationship Type="http://schemas.openxmlformats.org/officeDocument/2006/relationships/slide" Target="/ppt/slides/slide6.xml" Id="Re1d3ea143f4b4aca" /><Relationship Type="http://schemas.openxmlformats.org/officeDocument/2006/relationships/slide" Target="/ppt/slides/slide7.xml" Id="R28f2ae9dccb5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e8ce38aba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2a7819e4f4998" /><Relationship Type="http://schemas.openxmlformats.org/officeDocument/2006/relationships/theme" Target="/ppt/slideMasters/theme/theme1.xml" Id="Rb15e3ee7609c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2a7819e4f49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bb151d633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9337d1bac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b73668cee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0074d39e7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265afe8184d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70b8cd3d4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f87f511ae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INGENIØRFIRMA LAUGTUG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LAUGTUG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INGENIØRFIRMA LAUGTUG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LAUGTUG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LAUGTUG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LAUGTUG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624 217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LAUGTUG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LAUGTUG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LAUGTUG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Laugtug, Lillemovegen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922 324 956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LAUGTUG AS</a:t>
            </a:r>
          </a:p>
        </p:txBody>
      </p:sp>
    </p:spTree>
  </p:cSld>
  <p:clrMapOvr>
    <a:masterClrMapping xmlns:a="http://schemas.openxmlformats.org/drawingml/2006/main"/>
  </p:clrMapOvr>
</p:sld>
</file>