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66c4b2b98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073019a77465b"/>
  </p:sldMasterIdLst>
  <p:sldIdLst>
    <p:sldId xmlns:r="http://schemas.openxmlformats.org/officeDocument/2006/relationships" id="256" r:id="R8a4e377f850043d0"/>
    <p:sldId xmlns:r="http://schemas.openxmlformats.org/officeDocument/2006/relationships" id="257" r:id="R34b47071ec09454f"/>
    <p:sldId xmlns:r="http://schemas.openxmlformats.org/officeDocument/2006/relationships" id="258" r:id="R0dc006b738db4408"/>
    <p:sldId xmlns:r="http://schemas.openxmlformats.org/officeDocument/2006/relationships" id="259" r:id="Rd69ee90913944f9c"/>
    <p:sldId xmlns:r="http://schemas.openxmlformats.org/officeDocument/2006/relationships" id="260" r:id="R5f26f95f4f534a06"/>
    <p:sldId xmlns:r="http://schemas.openxmlformats.org/officeDocument/2006/relationships" id="261" r:id="R487100e460c54ea5"/>
    <p:sldId xmlns:r="http://schemas.openxmlformats.org/officeDocument/2006/relationships" id="262" r:id="R21dae81cf0fa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073019a77465b" /><Relationship Type="http://schemas.openxmlformats.org/officeDocument/2006/relationships/slide" Target="/ppt/slides/slide1.xml" Id="R8a4e377f850043d0" /><Relationship Type="http://schemas.openxmlformats.org/officeDocument/2006/relationships/slide" Target="/ppt/slides/slide2.xml" Id="R34b47071ec09454f" /><Relationship Type="http://schemas.openxmlformats.org/officeDocument/2006/relationships/slide" Target="/ppt/slides/slide3.xml" Id="R0dc006b738db4408" /><Relationship Type="http://schemas.openxmlformats.org/officeDocument/2006/relationships/slide" Target="/ppt/slides/slide4.xml" Id="Rd69ee90913944f9c" /><Relationship Type="http://schemas.openxmlformats.org/officeDocument/2006/relationships/slide" Target="/ppt/slides/slide5.xml" Id="R5f26f95f4f534a06" /><Relationship Type="http://schemas.openxmlformats.org/officeDocument/2006/relationships/slide" Target="/ppt/slides/slide6.xml" Id="R487100e460c54ea5" /><Relationship Type="http://schemas.openxmlformats.org/officeDocument/2006/relationships/slide" Target="/ppt/slides/slide7.xml" Id="R21dae81cf0fa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efc992a68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98175c29e43bb" /><Relationship Type="http://schemas.openxmlformats.org/officeDocument/2006/relationships/theme" Target="/ppt/slideMasters/theme/theme1.xml" Id="R91846d179bc3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098175c29e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69c579af5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43741039d4e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4dcacac7c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a770e7178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7bd50e146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98bac0a6e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70e3f50df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FINSTAD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FINSTAD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3 651 760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100 658 867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101 131 437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HANS-CHRISTIAN  –  79,2 %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KRISTIAN SAND  –  20,8 %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922 332 703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